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1" r:id="rId7"/>
    <p:sldId id="260" r:id="rId8"/>
    <p:sldId id="268" r:id="rId9"/>
    <p:sldId id="270" r:id="rId10"/>
    <p:sldId id="269" r:id="rId11"/>
    <p:sldId id="263" r:id="rId12"/>
    <p:sldId id="264" r:id="rId13"/>
    <p:sldId id="265" r:id="rId14"/>
    <p:sldId id="267" r:id="rId15"/>
    <p:sldId id="266" r:id="rId16"/>
    <p:sldId id="271" r:id="rId17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81" d="100"/>
          <a:sy n="81" d="100"/>
        </p:scale>
        <p:origin x="-108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08D80-4324-4A24-9BA9-C47CBDF94DBA}" type="datetimeFigureOut">
              <a:rPr lang="th-TH" smtClean="0"/>
              <a:t>24/11/63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BFF34-B8FE-44D9-843F-F7841C776FB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86163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08D80-4324-4A24-9BA9-C47CBDF94DBA}" type="datetimeFigureOut">
              <a:rPr lang="th-TH" smtClean="0"/>
              <a:t>24/11/63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BFF34-B8FE-44D9-843F-F7841C776FB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99821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08D80-4324-4A24-9BA9-C47CBDF94DBA}" type="datetimeFigureOut">
              <a:rPr lang="th-TH" smtClean="0"/>
              <a:t>24/11/63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BFF34-B8FE-44D9-843F-F7841C776FB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31407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08D80-4324-4A24-9BA9-C47CBDF94DBA}" type="datetimeFigureOut">
              <a:rPr lang="th-TH" smtClean="0"/>
              <a:t>24/11/63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BFF34-B8FE-44D9-843F-F7841C776FB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88555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08D80-4324-4A24-9BA9-C47CBDF94DBA}" type="datetimeFigureOut">
              <a:rPr lang="th-TH" smtClean="0"/>
              <a:t>24/11/63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BFF34-B8FE-44D9-843F-F7841C776FB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0798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08D80-4324-4A24-9BA9-C47CBDF94DBA}" type="datetimeFigureOut">
              <a:rPr lang="th-TH" smtClean="0"/>
              <a:t>24/11/63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BFF34-B8FE-44D9-843F-F7841C776FB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02455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08D80-4324-4A24-9BA9-C47CBDF94DBA}" type="datetimeFigureOut">
              <a:rPr lang="th-TH" smtClean="0"/>
              <a:t>24/11/63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BFF34-B8FE-44D9-843F-F7841C776FB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67344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08D80-4324-4A24-9BA9-C47CBDF94DBA}" type="datetimeFigureOut">
              <a:rPr lang="th-TH" smtClean="0"/>
              <a:t>24/11/63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BFF34-B8FE-44D9-843F-F7841C776FB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84742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08D80-4324-4A24-9BA9-C47CBDF94DBA}" type="datetimeFigureOut">
              <a:rPr lang="th-TH" smtClean="0"/>
              <a:t>24/11/63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BFF34-B8FE-44D9-843F-F7841C776FB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1558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08D80-4324-4A24-9BA9-C47CBDF94DBA}" type="datetimeFigureOut">
              <a:rPr lang="th-TH" smtClean="0"/>
              <a:t>24/11/63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BFF34-B8FE-44D9-843F-F7841C776FB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92617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08D80-4324-4A24-9BA9-C47CBDF94DBA}" type="datetimeFigureOut">
              <a:rPr lang="th-TH" smtClean="0"/>
              <a:t>24/11/63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BFF34-B8FE-44D9-843F-F7841C776FB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23257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E08D80-4324-4A24-9BA9-C47CBDF94DBA}" type="datetimeFigureOut">
              <a:rPr lang="th-TH" smtClean="0"/>
              <a:t>24/11/63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ABFF34-B8FE-44D9-843F-F7841C776FB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9401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9170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295" y="23920"/>
            <a:ext cx="9654588" cy="681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792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3977" y="19446"/>
            <a:ext cx="9651951" cy="6819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8084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295" y="23920"/>
            <a:ext cx="9654588" cy="681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0870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643" y="23920"/>
            <a:ext cx="9639284" cy="681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6235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643" y="23920"/>
            <a:ext cx="9639284" cy="681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253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643" y="23920"/>
            <a:ext cx="9639284" cy="681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7177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1323" y="5642264"/>
            <a:ext cx="6858000" cy="706582"/>
          </a:xfrm>
        </p:spPr>
        <p:txBody>
          <a:bodyPr>
            <a:normAutofit/>
          </a:bodyPr>
          <a:lstStyle/>
          <a:p>
            <a:r>
              <a:rPr lang="en-US" sz="3000" b="1" dirty="0" smtClean="0"/>
              <a:t>QR CODE </a:t>
            </a:r>
            <a:r>
              <a:rPr lang="th-TH" sz="3000" b="1" dirty="0" smtClean="0"/>
              <a:t>กระเช้าของขวัญปีใหม่ ปี 2564</a:t>
            </a:r>
            <a:endParaRPr lang="th-TH" sz="30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882" y="249382"/>
            <a:ext cx="5392882" cy="539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362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295" y="0"/>
            <a:ext cx="96545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41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295" y="0"/>
            <a:ext cx="9654589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948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295" y="0"/>
            <a:ext cx="9654588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802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639" y="19446"/>
            <a:ext cx="9639276" cy="6819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250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295" y="21684"/>
            <a:ext cx="9654588" cy="681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055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295" y="19446"/>
            <a:ext cx="9654588" cy="6819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971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295" y="23920"/>
            <a:ext cx="9654588" cy="681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392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295" y="23920"/>
            <a:ext cx="9654588" cy="681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570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8</Words>
  <Application>Microsoft Office PowerPoint</Application>
  <PresentationFormat>นำเสนอทางหน้าจอ (4:3)</PresentationFormat>
  <Paragraphs>1</Paragraphs>
  <Slides>16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16</vt:i4>
      </vt:variant>
    </vt:vector>
  </HeadingPairs>
  <TitlesOfParts>
    <vt:vector size="17" baseType="lpstr">
      <vt:lpstr>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paskun</dc:creator>
  <cp:lastModifiedBy>Windows User</cp:lastModifiedBy>
  <cp:revision>5</cp:revision>
  <dcterms:created xsi:type="dcterms:W3CDTF">2020-11-23T03:50:09Z</dcterms:created>
  <dcterms:modified xsi:type="dcterms:W3CDTF">2020-11-24T03:36:12Z</dcterms:modified>
</cp:coreProperties>
</file>