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7" r:id="rId3"/>
    <p:sldId id="272" r:id="rId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4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7073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863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2343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7774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078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4059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35293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6656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3583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7174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2321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4F11A-A9D2-4B07-8D31-E9205FA06FC4}" type="datetimeFigureOut">
              <a:rPr lang="th-TH" smtClean="0"/>
              <a:t>18/11/63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608A4-A851-4432-BF3C-E63498DF341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723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57A7B06F-18E1-409F-ABA9-5E0E9F1A9917}"/>
              </a:ext>
            </a:extLst>
          </p:cNvPr>
          <p:cNvSpPr txBox="1"/>
          <p:nvPr/>
        </p:nvSpPr>
        <p:spPr>
          <a:xfrm>
            <a:off x="0" y="0"/>
            <a:ext cx="9906000" cy="2246769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สถานการณ์แรงงานจังหวัดลำพูน </a:t>
            </a:r>
          </a:p>
          <a:p>
            <a:pPr algn="ctr"/>
            <a:r>
              <a:rPr lang="th-TH" sz="6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ประจำเดือนตุลาคม 2563 </a:t>
            </a:r>
          </a:p>
        </p:txBody>
      </p:sp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E809141A-31F7-4C30-B915-C64C827F6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41"/>
          <a:stretch/>
        </p:blipFill>
        <p:spPr>
          <a:xfrm>
            <a:off x="704528" y="2492896"/>
            <a:ext cx="8928992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42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60DF462A-C5C6-46A5-9E3C-DC2BE00C0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99"/>
          <a:stretch/>
        </p:blipFill>
        <p:spPr>
          <a:xfrm>
            <a:off x="0" y="0"/>
            <a:ext cx="9906000" cy="6885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1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0CD03708-5F07-4B1B-9EA7-35FE13EDCE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7" r="882" b="730"/>
          <a:stretch/>
        </p:blipFill>
        <p:spPr>
          <a:xfrm>
            <a:off x="91712" y="0"/>
            <a:ext cx="98142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588484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</TotalTime>
  <Words>7</Words>
  <Application>Microsoft Office PowerPoint</Application>
  <PresentationFormat>กระดาษ A4 (210x297 มม.)</PresentationFormat>
  <Paragraphs>2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TH SarabunPSK</vt:lpstr>
      <vt:lpstr>ธีมของ Office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Tai</dc:creator>
  <cp:lastModifiedBy>Tai</cp:lastModifiedBy>
  <cp:revision>8</cp:revision>
  <dcterms:created xsi:type="dcterms:W3CDTF">2020-09-22T08:20:56Z</dcterms:created>
  <dcterms:modified xsi:type="dcterms:W3CDTF">2020-11-18T04:21:56Z</dcterms:modified>
</cp:coreProperties>
</file>