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999" r:id="rId1"/>
  </p:sldMasterIdLst>
  <p:notesMasterIdLst>
    <p:notesMasterId r:id="rId9"/>
  </p:notesMasterIdLst>
  <p:handoutMasterIdLst>
    <p:handoutMasterId r:id="rId10"/>
  </p:handoutMasterIdLst>
  <p:sldIdLst>
    <p:sldId id="277" r:id="rId2"/>
    <p:sldId id="324" r:id="rId3"/>
    <p:sldId id="258" r:id="rId4"/>
    <p:sldId id="322" r:id="rId5"/>
    <p:sldId id="325" r:id="rId6"/>
    <p:sldId id="326" r:id="rId7"/>
    <p:sldId id="327" r:id="rId8"/>
  </p:sldIdLst>
  <p:sldSz cx="12192000" cy="6858000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8A0"/>
    <a:srgbClr val="E46C0A"/>
    <a:srgbClr val="FFFFCC"/>
    <a:srgbClr val="FF0000"/>
    <a:srgbClr val="E79879"/>
    <a:srgbClr val="DAEEF3"/>
    <a:srgbClr val="F8CBAD"/>
    <a:srgbClr val="000000"/>
    <a:srgbClr val="F1A16F"/>
    <a:srgbClr val="D9A6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สไตล์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สไตล์สีอ่อน 2 - เน้น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สไตล์สีอ่อน 2 - เน้น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9012ECD-51FC-41F1-AA8D-1B2483CD663E}" styleName="สไตล์สีอ่อน 2 - เน้น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62" autoAdjust="0"/>
    <p:restoredTop sz="94660"/>
  </p:normalViewPr>
  <p:slideViewPr>
    <p:cSldViewPr>
      <p:cViewPr varScale="1">
        <p:scale>
          <a:sx n="86" d="100"/>
          <a:sy n="86" d="100"/>
        </p:scale>
        <p:origin x="8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0027BAF-E4C6-49BA-B0FA-EEBF692E932D}" type="doc">
      <dgm:prSet loTypeId="urn:microsoft.com/office/officeart/2005/8/layout/list1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th-TH"/>
        </a:p>
      </dgm:t>
    </dgm:pt>
    <dgm:pt modelId="{6C94CF2A-698E-4A84-B7E8-7FFADC5A8F6F}">
      <dgm:prSet custT="1"/>
      <dgm:spPr/>
      <dgm:t>
        <a:bodyPr/>
        <a:lstStyle/>
        <a:p>
          <a:pPr algn="ctr"/>
          <a:r>
            <a:rPr lang="th-TH" sz="2400" dirty="0">
              <a:solidFill>
                <a:srgbClr val="7030A0"/>
              </a:solidFill>
            </a:rPr>
            <a:t>“ชีวิตวิถีใหม่ ขับขี่อย่างปลอดภัย ไร้อุบัติเหตุ”</a:t>
          </a:r>
        </a:p>
      </dgm:t>
    </dgm:pt>
    <dgm:pt modelId="{939FA854-6E37-4A20-8FB9-725FE1BCDE06}" type="parTrans" cxnId="{5D901708-AC0B-44A0-9A0D-75451127FEA1}">
      <dgm:prSet/>
      <dgm:spPr/>
      <dgm:t>
        <a:bodyPr/>
        <a:lstStyle/>
        <a:p>
          <a:endParaRPr lang="th-TH"/>
        </a:p>
      </dgm:t>
    </dgm:pt>
    <dgm:pt modelId="{8B6FD538-A389-42D4-AB69-D859A4EC51C5}" type="sibTrans" cxnId="{5D901708-AC0B-44A0-9A0D-75451127FEA1}">
      <dgm:prSet/>
      <dgm:spPr/>
      <dgm:t>
        <a:bodyPr/>
        <a:lstStyle/>
        <a:p>
          <a:endParaRPr lang="th-TH"/>
        </a:p>
      </dgm:t>
    </dgm:pt>
    <dgm:pt modelId="{C7DF5C3F-A3ED-421D-943F-D75D0991FE9C}">
      <dgm:prSet custT="1"/>
      <dgm:spPr/>
      <dgm:t>
        <a:bodyPr/>
        <a:lstStyle/>
        <a:p>
          <a:r>
            <a:rPr lang="th-TH" sz="2400" b="0" dirty="0">
              <a:solidFill>
                <a:srgbClr val="FF0000"/>
              </a:solidFill>
            </a:rPr>
            <a:t>1. ช่วงรณรงค์และประชาสัมพันธ์ ระหว่างวันที่ 1- 21 ธ.ค. 63</a:t>
          </a:r>
        </a:p>
      </dgm:t>
    </dgm:pt>
    <dgm:pt modelId="{0ACF6AEB-83FE-46E3-B988-D6341039EAF4}" type="parTrans" cxnId="{3AAF53FF-BEBE-40E6-9EAA-865D9F665886}">
      <dgm:prSet/>
      <dgm:spPr/>
      <dgm:t>
        <a:bodyPr/>
        <a:lstStyle/>
        <a:p>
          <a:endParaRPr lang="th-TH"/>
        </a:p>
      </dgm:t>
    </dgm:pt>
    <dgm:pt modelId="{11CEBE70-C5D3-4ECA-A1B4-AB2EC8387675}" type="sibTrans" cxnId="{3AAF53FF-BEBE-40E6-9EAA-865D9F665886}">
      <dgm:prSet/>
      <dgm:spPr/>
      <dgm:t>
        <a:bodyPr/>
        <a:lstStyle/>
        <a:p>
          <a:endParaRPr lang="th-TH"/>
        </a:p>
      </dgm:t>
    </dgm:pt>
    <dgm:pt modelId="{93628D32-4C5E-43C0-88B0-826615B52ADE}">
      <dgm:prSet custT="1"/>
      <dgm:spPr/>
      <dgm:t>
        <a:bodyPr/>
        <a:lstStyle/>
        <a:p>
          <a:r>
            <a:rPr lang="th-TH" sz="2000" dirty="0">
              <a:solidFill>
                <a:schemeClr val="accent4">
                  <a:lumMod val="75000"/>
                </a:schemeClr>
              </a:solidFill>
            </a:rPr>
            <a:t>2.3 ช่วงหลังการรณรงค์เข้มข้น 7 วัน ระหว่างวันที่ 5 - 11 ม.ค. 64</a:t>
          </a:r>
        </a:p>
      </dgm:t>
    </dgm:pt>
    <dgm:pt modelId="{0DF4C7DE-1515-4D03-93DB-109B58443A5E}" type="parTrans" cxnId="{7ABE97BA-A3B4-4BD6-A2FD-4F9C7D3D0485}">
      <dgm:prSet/>
      <dgm:spPr/>
      <dgm:t>
        <a:bodyPr/>
        <a:lstStyle/>
        <a:p>
          <a:endParaRPr lang="th-TH"/>
        </a:p>
      </dgm:t>
    </dgm:pt>
    <dgm:pt modelId="{ED7FAAA8-41F1-4F2D-80D7-61CC08E6635B}" type="sibTrans" cxnId="{7ABE97BA-A3B4-4BD6-A2FD-4F9C7D3D0485}">
      <dgm:prSet/>
      <dgm:spPr/>
      <dgm:t>
        <a:bodyPr/>
        <a:lstStyle/>
        <a:p>
          <a:endParaRPr lang="th-TH"/>
        </a:p>
      </dgm:t>
    </dgm:pt>
    <dgm:pt modelId="{A06C9BAD-8919-49E5-A85C-9A83765A4932}">
      <dgm:prSet custT="1"/>
      <dgm:spPr/>
      <dgm:t>
        <a:bodyPr/>
        <a:lstStyle/>
        <a:p>
          <a:r>
            <a:rPr lang="th-TH" sz="2000" dirty="0">
              <a:solidFill>
                <a:srgbClr val="E46C0A"/>
              </a:solidFill>
            </a:rPr>
            <a:t>2.2 ช่วงการรณรงค์เข้มข้น 7 วัน ระหว่างวันที่ 29 ธ.ค 63 ถึง 4 ม.ค. 64</a:t>
          </a:r>
        </a:p>
      </dgm:t>
    </dgm:pt>
    <dgm:pt modelId="{0ECF03CA-7C97-4EE0-B3EE-570F42574FA4}" type="parTrans" cxnId="{3D699D92-860F-4EAD-8107-610EA840D12C}">
      <dgm:prSet/>
      <dgm:spPr/>
      <dgm:t>
        <a:bodyPr/>
        <a:lstStyle/>
        <a:p>
          <a:endParaRPr lang="th-TH"/>
        </a:p>
      </dgm:t>
    </dgm:pt>
    <dgm:pt modelId="{14130A95-06CE-47AF-B801-39D9824F6987}" type="sibTrans" cxnId="{3D699D92-860F-4EAD-8107-610EA840D12C}">
      <dgm:prSet/>
      <dgm:spPr/>
      <dgm:t>
        <a:bodyPr/>
        <a:lstStyle/>
        <a:p>
          <a:endParaRPr lang="th-TH"/>
        </a:p>
      </dgm:t>
    </dgm:pt>
    <dgm:pt modelId="{246BD971-AFC3-4B8D-99DE-D768C808FDE6}">
      <dgm:prSet custT="1"/>
      <dgm:spPr/>
      <dgm:t>
        <a:bodyPr/>
        <a:lstStyle/>
        <a:p>
          <a:r>
            <a:rPr lang="th-TH" sz="2400" dirty="0">
              <a:solidFill>
                <a:srgbClr val="0070C0"/>
              </a:solidFill>
            </a:rPr>
            <a:t>2. ช่วงดำเนินการ แบ่งออกเป็น 3 ช่วง ดังนี้</a:t>
          </a:r>
        </a:p>
      </dgm:t>
    </dgm:pt>
    <dgm:pt modelId="{517242D3-1C55-46F1-B133-8369DE3855A0}" type="parTrans" cxnId="{D24ED96F-36E0-4477-8EFA-6AB816D103C2}">
      <dgm:prSet/>
      <dgm:spPr/>
      <dgm:t>
        <a:bodyPr/>
        <a:lstStyle/>
        <a:p>
          <a:endParaRPr lang="th-TH"/>
        </a:p>
      </dgm:t>
    </dgm:pt>
    <dgm:pt modelId="{9B5212B2-B0A6-4586-8D8F-35A2A661D2AA}" type="sibTrans" cxnId="{D24ED96F-36E0-4477-8EFA-6AB816D103C2}">
      <dgm:prSet/>
      <dgm:spPr/>
      <dgm:t>
        <a:bodyPr/>
        <a:lstStyle/>
        <a:p>
          <a:endParaRPr lang="th-TH"/>
        </a:p>
      </dgm:t>
    </dgm:pt>
    <dgm:pt modelId="{1A110E0A-5A5C-4774-9BA5-623AE3BFF6F8}">
      <dgm:prSet custT="1"/>
      <dgm:spPr/>
      <dgm:t>
        <a:bodyPr/>
        <a:lstStyle/>
        <a:p>
          <a:r>
            <a:rPr lang="th-TH" sz="2000" dirty="0">
              <a:solidFill>
                <a:schemeClr val="accent6">
                  <a:lumMod val="75000"/>
                </a:schemeClr>
              </a:solidFill>
            </a:rPr>
            <a:t>2.1 ช่วงก่อนการรณรงค์เข้มขัน 7 วัน ระหว่างวันที่ 22 - 28 ธ.ค. 63</a:t>
          </a:r>
        </a:p>
      </dgm:t>
    </dgm:pt>
    <dgm:pt modelId="{0A40E7FF-00CE-4968-B517-F4576607ECA0}" type="parTrans" cxnId="{043B3AA6-2499-42C6-AF75-999BB5F4E4B0}">
      <dgm:prSet/>
      <dgm:spPr/>
      <dgm:t>
        <a:bodyPr/>
        <a:lstStyle/>
        <a:p>
          <a:endParaRPr lang="th-TH"/>
        </a:p>
      </dgm:t>
    </dgm:pt>
    <dgm:pt modelId="{CCF8EECB-0BF7-474C-90DC-DD6273D6152E}" type="sibTrans" cxnId="{043B3AA6-2499-42C6-AF75-999BB5F4E4B0}">
      <dgm:prSet/>
      <dgm:spPr/>
      <dgm:t>
        <a:bodyPr/>
        <a:lstStyle/>
        <a:p>
          <a:endParaRPr lang="th-TH"/>
        </a:p>
      </dgm:t>
    </dgm:pt>
    <dgm:pt modelId="{8B9EE75F-4A88-4E19-8039-71A8F45430BF}" type="pres">
      <dgm:prSet presAssocID="{00027BAF-E4C6-49BA-B0FA-EEBF692E932D}" presName="linear" presStyleCnt="0">
        <dgm:presLayoutVars>
          <dgm:dir/>
          <dgm:animLvl val="lvl"/>
          <dgm:resizeHandles val="exact"/>
        </dgm:presLayoutVars>
      </dgm:prSet>
      <dgm:spPr/>
    </dgm:pt>
    <dgm:pt modelId="{8A9D399F-13C9-46D5-8484-CFE05CFA6D2A}" type="pres">
      <dgm:prSet presAssocID="{6C94CF2A-698E-4A84-B7E8-7FFADC5A8F6F}" presName="parentLin" presStyleCnt="0"/>
      <dgm:spPr/>
    </dgm:pt>
    <dgm:pt modelId="{8FD93DA2-FC74-47F6-9BA5-4EAC1088E838}" type="pres">
      <dgm:prSet presAssocID="{6C94CF2A-698E-4A84-B7E8-7FFADC5A8F6F}" presName="parentLeftMargin" presStyleLbl="node1" presStyleIdx="0" presStyleCnt="6"/>
      <dgm:spPr/>
    </dgm:pt>
    <dgm:pt modelId="{7B0665B1-DB81-441B-916C-E2039830849F}" type="pres">
      <dgm:prSet presAssocID="{6C94CF2A-698E-4A84-B7E8-7FFADC5A8F6F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CF3E8CC6-027A-44C5-8DA7-B0C5C6CA1E21}" type="pres">
      <dgm:prSet presAssocID="{6C94CF2A-698E-4A84-B7E8-7FFADC5A8F6F}" presName="negativeSpace" presStyleCnt="0"/>
      <dgm:spPr/>
    </dgm:pt>
    <dgm:pt modelId="{C356AC1A-41A5-44EE-B9E6-D97B74BD16EF}" type="pres">
      <dgm:prSet presAssocID="{6C94CF2A-698E-4A84-B7E8-7FFADC5A8F6F}" presName="childText" presStyleLbl="conFgAcc1" presStyleIdx="0" presStyleCnt="6">
        <dgm:presLayoutVars>
          <dgm:bulletEnabled val="1"/>
        </dgm:presLayoutVars>
      </dgm:prSet>
      <dgm:spPr/>
    </dgm:pt>
    <dgm:pt modelId="{B6907F17-6D0F-4A86-B336-0E23A2A7E437}" type="pres">
      <dgm:prSet presAssocID="{8B6FD538-A389-42D4-AB69-D859A4EC51C5}" presName="spaceBetweenRectangles" presStyleCnt="0"/>
      <dgm:spPr/>
    </dgm:pt>
    <dgm:pt modelId="{276E500E-9093-4045-A075-C3A951AE3A88}" type="pres">
      <dgm:prSet presAssocID="{C7DF5C3F-A3ED-421D-943F-D75D0991FE9C}" presName="parentLin" presStyleCnt="0"/>
      <dgm:spPr/>
    </dgm:pt>
    <dgm:pt modelId="{A8F45987-1033-4374-9CFF-89564B0830D5}" type="pres">
      <dgm:prSet presAssocID="{C7DF5C3F-A3ED-421D-943F-D75D0991FE9C}" presName="parentLeftMargin" presStyleLbl="node1" presStyleIdx="0" presStyleCnt="6"/>
      <dgm:spPr/>
    </dgm:pt>
    <dgm:pt modelId="{07E81376-0D2A-44D5-B10E-62AB64031341}" type="pres">
      <dgm:prSet presAssocID="{C7DF5C3F-A3ED-421D-943F-D75D0991FE9C}" presName="parentText" presStyleLbl="node1" presStyleIdx="1" presStyleCnt="6" custScaleX="133663" custLinFactNeighborX="-34066" custLinFactNeighborY="-10715">
        <dgm:presLayoutVars>
          <dgm:chMax val="0"/>
          <dgm:bulletEnabled val="1"/>
        </dgm:presLayoutVars>
      </dgm:prSet>
      <dgm:spPr/>
    </dgm:pt>
    <dgm:pt modelId="{CD2892AB-BC3B-41E7-9572-DC3E4D4B96EB}" type="pres">
      <dgm:prSet presAssocID="{C7DF5C3F-A3ED-421D-943F-D75D0991FE9C}" presName="negativeSpace" presStyleCnt="0"/>
      <dgm:spPr/>
    </dgm:pt>
    <dgm:pt modelId="{6BDF4F87-2361-42DF-94DE-76EAAA2F071E}" type="pres">
      <dgm:prSet presAssocID="{C7DF5C3F-A3ED-421D-943F-D75D0991FE9C}" presName="childText" presStyleLbl="conFgAcc1" presStyleIdx="1" presStyleCnt="6">
        <dgm:presLayoutVars>
          <dgm:bulletEnabled val="1"/>
        </dgm:presLayoutVars>
      </dgm:prSet>
      <dgm:spPr/>
    </dgm:pt>
    <dgm:pt modelId="{27801D60-91DA-4FCA-AA59-850351DDD549}" type="pres">
      <dgm:prSet presAssocID="{11CEBE70-C5D3-4ECA-A1B4-AB2EC8387675}" presName="spaceBetweenRectangles" presStyleCnt="0"/>
      <dgm:spPr/>
    </dgm:pt>
    <dgm:pt modelId="{BD9BBAB5-04E9-4BC2-81F9-E75D79CE3416}" type="pres">
      <dgm:prSet presAssocID="{246BD971-AFC3-4B8D-99DE-D768C808FDE6}" presName="parentLin" presStyleCnt="0"/>
      <dgm:spPr/>
    </dgm:pt>
    <dgm:pt modelId="{DD34E736-DA87-447E-8D59-2AD6C25A3140}" type="pres">
      <dgm:prSet presAssocID="{246BD971-AFC3-4B8D-99DE-D768C808FDE6}" presName="parentLeftMargin" presStyleLbl="node1" presStyleIdx="1" presStyleCnt="6"/>
      <dgm:spPr/>
    </dgm:pt>
    <dgm:pt modelId="{62E9BFED-BA27-4DAB-B96B-CD004DCD42A5}" type="pres">
      <dgm:prSet presAssocID="{246BD971-AFC3-4B8D-99DE-D768C808FDE6}" presName="parentText" presStyleLbl="node1" presStyleIdx="2" presStyleCnt="6" custScaleX="127473">
        <dgm:presLayoutVars>
          <dgm:chMax val="0"/>
          <dgm:bulletEnabled val="1"/>
        </dgm:presLayoutVars>
      </dgm:prSet>
      <dgm:spPr/>
    </dgm:pt>
    <dgm:pt modelId="{290CAC46-36FD-4341-8E2B-5AC810E6DE2F}" type="pres">
      <dgm:prSet presAssocID="{246BD971-AFC3-4B8D-99DE-D768C808FDE6}" presName="negativeSpace" presStyleCnt="0"/>
      <dgm:spPr/>
    </dgm:pt>
    <dgm:pt modelId="{81B8EC9F-3643-460B-ADF9-78D58AF6E8A5}" type="pres">
      <dgm:prSet presAssocID="{246BD971-AFC3-4B8D-99DE-D768C808FDE6}" presName="childText" presStyleLbl="conFgAcc1" presStyleIdx="2" presStyleCnt="6" custScaleX="92597">
        <dgm:presLayoutVars>
          <dgm:bulletEnabled val="1"/>
        </dgm:presLayoutVars>
      </dgm:prSet>
      <dgm:spPr/>
    </dgm:pt>
    <dgm:pt modelId="{062D0DC8-628A-44C3-9820-D466BA83D4DD}" type="pres">
      <dgm:prSet presAssocID="{9B5212B2-B0A6-4586-8D8F-35A2A661D2AA}" presName="spaceBetweenRectangles" presStyleCnt="0"/>
      <dgm:spPr/>
    </dgm:pt>
    <dgm:pt modelId="{E866E142-9A07-4CB4-A97E-4A541D8E1B67}" type="pres">
      <dgm:prSet presAssocID="{1A110E0A-5A5C-4774-9BA5-623AE3BFF6F8}" presName="parentLin" presStyleCnt="0"/>
      <dgm:spPr/>
    </dgm:pt>
    <dgm:pt modelId="{7884C395-0999-4D8A-905E-6E0F716ACF99}" type="pres">
      <dgm:prSet presAssocID="{1A110E0A-5A5C-4774-9BA5-623AE3BFF6F8}" presName="parentLeftMargin" presStyleLbl="node1" presStyleIdx="2" presStyleCnt="6"/>
      <dgm:spPr/>
    </dgm:pt>
    <dgm:pt modelId="{30876934-83CD-4BA1-BA26-761309E160C6}" type="pres">
      <dgm:prSet presAssocID="{1A110E0A-5A5C-4774-9BA5-623AE3BFF6F8}" presName="parentText" presStyleLbl="node1" presStyleIdx="3" presStyleCnt="6" custScaleX="119774" custLinFactNeighborX="9890" custLinFactNeighborY="19923">
        <dgm:presLayoutVars>
          <dgm:chMax val="0"/>
          <dgm:bulletEnabled val="1"/>
        </dgm:presLayoutVars>
      </dgm:prSet>
      <dgm:spPr/>
    </dgm:pt>
    <dgm:pt modelId="{8798F936-BE19-42C5-A5DE-BAAF6A19396E}" type="pres">
      <dgm:prSet presAssocID="{1A110E0A-5A5C-4774-9BA5-623AE3BFF6F8}" presName="negativeSpace" presStyleCnt="0"/>
      <dgm:spPr/>
    </dgm:pt>
    <dgm:pt modelId="{8DB538DF-BFE8-48BE-8AA6-5FE83EC6B7F1}" type="pres">
      <dgm:prSet presAssocID="{1A110E0A-5A5C-4774-9BA5-623AE3BFF6F8}" presName="childText" presStyleLbl="conFgAcc1" presStyleIdx="3" presStyleCnt="6">
        <dgm:presLayoutVars>
          <dgm:bulletEnabled val="1"/>
        </dgm:presLayoutVars>
      </dgm:prSet>
      <dgm:spPr/>
    </dgm:pt>
    <dgm:pt modelId="{0D6CEF21-EAA4-4E2B-AD2B-3DC80E9F4880}" type="pres">
      <dgm:prSet presAssocID="{CCF8EECB-0BF7-474C-90DC-DD6273D6152E}" presName="spaceBetweenRectangles" presStyleCnt="0"/>
      <dgm:spPr/>
    </dgm:pt>
    <dgm:pt modelId="{596EED58-5A83-474B-BEE3-38425067AB52}" type="pres">
      <dgm:prSet presAssocID="{A06C9BAD-8919-49E5-A85C-9A83765A4932}" presName="parentLin" presStyleCnt="0"/>
      <dgm:spPr/>
    </dgm:pt>
    <dgm:pt modelId="{7B91F5B9-57BB-49FD-9864-3F572E1C5346}" type="pres">
      <dgm:prSet presAssocID="{A06C9BAD-8919-49E5-A85C-9A83765A4932}" presName="parentLeftMargin" presStyleLbl="node1" presStyleIdx="3" presStyleCnt="6"/>
      <dgm:spPr/>
    </dgm:pt>
    <dgm:pt modelId="{22C23F02-6B72-494B-89BA-C3C0EFE6A2D7}" type="pres">
      <dgm:prSet presAssocID="{A06C9BAD-8919-49E5-A85C-9A83765A4932}" presName="parentText" presStyleLbl="node1" presStyleIdx="4" presStyleCnt="6" custScaleX="124333" custLinFactNeighborX="13505" custLinFactNeighborY="14007">
        <dgm:presLayoutVars>
          <dgm:chMax val="0"/>
          <dgm:bulletEnabled val="1"/>
        </dgm:presLayoutVars>
      </dgm:prSet>
      <dgm:spPr/>
    </dgm:pt>
    <dgm:pt modelId="{08D2FC10-1BAB-4D13-98FE-3C5C178E7431}" type="pres">
      <dgm:prSet presAssocID="{A06C9BAD-8919-49E5-A85C-9A83765A4932}" presName="negativeSpace" presStyleCnt="0"/>
      <dgm:spPr/>
    </dgm:pt>
    <dgm:pt modelId="{E43959E5-97E1-417F-93AA-E8AFBCAFEECC}" type="pres">
      <dgm:prSet presAssocID="{A06C9BAD-8919-49E5-A85C-9A83765A4932}" presName="childText" presStyleLbl="conFgAcc1" presStyleIdx="4" presStyleCnt="6">
        <dgm:presLayoutVars>
          <dgm:bulletEnabled val="1"/>
        </dgm:presLayoutVars>
      </dgm:prSet>
      <dgm:spPr/>
    </dgm:pt>
    <dgm:pt modelId="{6F90C08C-B48F-474B-97FD-47B01A0D1213}" type="pres">
      <dgm:prSet presAssocID="{14130A95-06CE-47AF-B801-39D9824F6987}" presName="spaceBetweenRectangles" presStyleCnt="0"/>
      <dgm:spPr/>
    </dgm:pt>
    <dgm:pt modelId="{F8D94702-7BAE-485B-B2D0-737C01FEEA64}" type="pres">
      <dgm:prSet presAssocID="{93628D32-4C5E-43C0-88B0-826615B52ADE}" presName="parentLin" presStyleCnt="0"/>
      <dgm:spPr/>
    </dgm:pt>
    <dgm:pt modelId="{A51D05CC-A83C-4366-AAFD-FA0A6C079EEB}" type="pres">
      <dgm:prSet presAssocID="{93628D32-4C5E-43C0-88B0-826615B52ADE}" presName="parentLeftMargin" presStyleLbl="node1" presStyleIdx="4" presStyleCnt="6"/>
      <dgm:spPr/>
    </dgm:pt>
    <dgm:pt modelId="{D7249E19-69DF-4D7E-997B-7548ADEDE00C}" type="pres">
      <dgm:prSet presAssocID="{93628D32-4C5E-43C0-88B0-826615B52ADE}" presName="parentText" presStyleLbl="node1" presStyleIdx="5" presStyleCnt="6" custScaleX="122920" custLinFactNeighborX="-12088" custLinFactNeighborY="-9682">
        <dgm:presLayoutVars>
          <dgm:chMax val="0"/>
          <dgm:bulletEnabled val="1"/>
        </dgm:presLayoutVars>
      </dgm:prSet>
      <dgm:spPr/>
    </dgm:pt>
    <dgm:pt modelId="{29A2A13C-EE84-4341-BCDE-B416121326DA}" type="pres">
      <dgm:prSet presAssocID="{93628D32-4C5E-43C0-88B0-826615B52ADE}" presName="negativeSpace" presStyleCnt="0"/>
      <dgm:spPr/>
    </dgm:pt>
    <dgm:pt modelId="{5ED832A0-D183-4DE5-880A-A73793F87EE2}" type="pres">
      <dgm:prSet presAssocID="{93628D32-4C5E-43C0-88B0-826615B52ADE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52E0D006-B814-499A-88A7-E07B5CFA3EFF}" type="presOf" srcId="{93628D32-4C5E-43C0-88B0-826615B52ADE}" destId="{A51D05CC-A83C-4366-AAFD-FA0A6C079EEB}" srcOrd="0" destOrd="0" presId="urn:microsoft.com/office/officeart/2005/8/layout/list1"/>
    <dgm:cxn modelId="{5D901708-AC0B-44A0-9A0D-75451127FEA1}" srcId="{00027BAF-E4C6-49BA-B0FA-EEBF692E932D}" destId="{6C94CF2A-698E-4A84-B7E8-7FFADC5A8F6F}" srcOrd="0" destOrd="0" parTransId="{939FA854-6E37-4A20-8FB9-725FE1BCDE06}" sibTransId="{8B6FD538-A389-42D4-AB69-D859A4EC51C5}"/>
    <dgm:cxn modelId="{811CBC1B-3D77-4F94-8741-E17CD5B34F85}" type="presOf" srcId="{C7DF5C3F-A3ED-421D-943F-D75D0991FE9C}" destId="{07E81376-0D2A-44D5-B10E-62AB64031341}" srcOrd="1" destOrd="0" presId="urn:microsoft.com/office/officeart/2005/8/layout/list1"/>
    <dgm:cxn modelId="{D1321B27-FF19-4032-8112-8A9E7F619525}" type="presOf" srcId="{00027BAF-E4C6-49BA-B0FA-EEBF692E932D}" destId="{8B9EE75F-4A88-4E19-8039-71A8F45430BF}" srcOrd="0" destOrd="0" presId="urn:microsoft.com/office/officeart/2005/8/layout/list1"/>
    <dgm:cxn modelId="{60885E30-39E8-49C6-B282-08F2854DCEA0}" type="presOf" srcId="{1A110E0A-5A5C-4774-9BA5-623AE3BFF6F8}" destId="{7884C395-0999-4D8A-905E-6E0F716ACF99}" srcOrd="0" destOrd="0" presId="urn:microsoft.com/office/officeart/2005/8/layout/list1"/>
    <dgm:cxn modelId="{5E9AEE4C-ED77-4A0D-8F83-C581C0A71BC1}" type="presOf" srcId="{A06C9BAD-8919-49E5-A85C-9A83765A4932}" destId="{22C23F02-6B72-494B-89BA-C3C0EFE6A2D7}" srcOrd="1" destOrd="0" presId="urn:microsoft.com/office/officeart/2005/8/layout/list1"/>
    <dgm:cxn modelId="{D24ED96F-36E0-4477-8EFA-6AB816D103C2}" srcId="{00027BAF-E4C6-49BA-B0FA-EEBF692E932D}" destId="{246BD971-AFC3-4B8D-99DE-D768C808FDE6}" srcOrd="2" destOrd="0" parTransId="{517242D3-1C55-46F1-B133-8369DE3855A0}" sibTransId="{9B5212B2-B0A6-4586-8D8F-35A2A661D2AA}"/>
    <dgm:cxn modelId="{87061F76-9FBA-4039-A7E9-5255A4DB025C}" type="presOf" srcId="{246BD971-AFC3-4B8D-99DE-D768C808FDE6}" destId="{DD34E736-DA87-447E-8D59-2AD6C25A3140}" srcOrd="0" destOrd="0" presId="urn:microsoft.com/office/officeart/2005/8/layout/list1"/>
    <dgm:cxn modelId="{3D699D92-860F-4EAD-8107-610EA840D12C}" srcId="{00027BAF-E4C6-49BA-B0FA-EEBF692E932D}" destId="{A06C9BAD-8919-49E5-A85C-9A83765A4932}" srcOrd="4" destOrd="0" parTransId="{0ECF03CA-7C97-4EE0-B3EE-570F42574FA4}" sibTransId="{14130A95-06CE-47AF-B801-39D9824F6987}"/>
    <dgm:cxn modelId="{ABA98FA0-30FE-4CB2-A7B1-5E90AB442EFC}" type="presOf" srcId="{246BD971-AFC3-4B8D-99DE-D768C808FDE6}" destId="{62E9BFED-BA27-4DAB-B96B-CD004DCD42A5}" srcOrd="1" destOrd="0" presId="urn:microsoft.com/office/officeart/2005/8/layout/list1"/>
    <dgm:cxn modelId="{2BF228A3-CDC1-49A5-8A57-E9322B81CC96}" type="presOf" srcId="{1A110E0A-5A5C-4774-9BA5-623AE3BFF6F8}" destId="{30876934-83CD-4BA1-BA26-761309E160C6}" srcOrd="1" destOrd="0" presId="urn:microsoft.com/office/officeart/2005/8/layout/list1"/>
    <dgm:cxn modelId="{043B3AA6-2499-42C6-AF75-999BB5F4E4B0}" srcId="{00027BAF-E4C6-49BA-B0FA-EEBF692E932D}" destId="{1A110E0A-5A5C-4774-9BA5-623AE3BFF6F8}" srcOrd="3" destOrd="0" parTransId="{0A40E7FF-00CE-4968-B517-F4576607ECA0}" sibTransId="{CCF8EECB-0BF7-474C-90DC-DD6273D6152E}"/>
    <dgm:cxn modelId="{F5385FA9-E006-4741-A2DB-D00C2F5F6F93}" type="presOf" srcId="{A06C9BAD-8919-49E5-A85C-9A83765A4932}" destId="{7B91F5B9-57BB-49FD-9864-3F572E1C5346}" srcOrd="0" destOrd="0" presId="urn:microsoft.com/office/officeart/2005/8/layout/list1"/>
    <dgm:cxn modelId="{D7C570B5-E631-43AB-8431-1FBE1C5ADA4D}" type="presOf" srcId="{C7DF5C3F-A3ED-421D-943F-D75D0991FE9C}" destId="{A8F45987-1033-4374-9CFF-89564B0830D5}" srcOrd="0" destOrd="0" presId="urn:microsoft.com/office/officeart/2005/8/layout/list1"/>
    <dgm:cxn modelId="{7ABE97BA-A3B4-4BD6-A2FD-4F9C7D3D0485}" srcId="{00027BAF-E4C6-49BA-B0FA-EEBF692E932D}" destId="{93628D32-4C5E-43C0-88B0-826615B52ADE}" srcOrd="5" destOrd="0" parTransId="{0DF4C7DE-1515-4D03-93DB-109B58443A5E}" sibTransId="{ED7FAAA8-41F1-4F2D-80D7-61CC08E6635B}"/>
    <dgm:cxn modelId="{60C661C4-A4FF-4005-8DA7-B58D43FB1CD6}" type="presOf" srcId="{93628D32-4C5E-43C0-88B0-826615B52ADE}" destId="{D7249E19-69DF-4D7E-997B-7548ADEDE00C}" srcOrd="1" destOrd="0" presId="urn:microsoft.com/office/officeart/2005/8/layout/list1"/>
    <dgm:cxn modelId="{D8171ACE-49F6-4B80-B02D-E1E149F7E832}" type="presOf" srcId="{6C94CF2A-698E-4A84-B7E8-7FFADC5A8F6F}" destId="{8FD93DA2-FC74-47F6-9BA5-4EAC1088E838}" srcOrd="0" destOrd="0" presId="urn:microsoft.com/office/officeart/2005/8/layout/list1"/>
    <dgm:cxn modelId="{886BF3E8-893F-4990-8EF1-B8306D457A1F}" type="presOf" srcId="{6C94CF2A-698E-4A84-B7E8-7FFADC5A8F6F}" destId="{7B0665B1-DB81-441B-916C-E2039830849F}" srcOrd="1" destOrd="0" presId="urn:microsoft.com/office/officeart/2005/8/layout/list1"/>
    <dgm:cxn modelId="{3AAF53FF-BEBE-40E6-9EAA-865D9F665886}" srcId="{00027BAF-E4C6-49BA-B0FA-EEBF692E932D}" destId="{C7DF5C3F-A3ED-421D-943F-D75D0991FE9C}" srcOrd="1" destOrd="0" parTransId="{0ACF6AEB-83FE-46E3-B988-D6341039EAF4}" sibTransId="{11CEBE70-C5D3-4ECA-A1B4-AB2EC8387675}"/>
    <dgm:cxn modelId="{9F14ECB4-358A-475F-872D-55911BF240E4}" type="presParOf" srcId="{8B9EE75F-4A88-4E19-8039-71A8F45430BF}" destId="{8A9D399F-13C9-46D5-8484-CFE05CFA6D2A}" srcOrd="0" destOrd="0" presId="urn:microsoft.com/office/officeart/2005/8/layout/list1"/>
    <dgm:cxn modelId="{79212DE8-2EE4-413E-AB61-C99A57D17CE9}" type="presParOf" srcId="{8A9D399F-13C9-46D5-8484-CFE05CFA6D2A}" destId="{8FD93DA2-FC74-47F6-9BA5-4EAC1088E838}" srcOrd="0" destOrd="0" presId="urn:microsoft.com/office/officeart/2005/8/layout/list1"/>
    <dgm:cxn modelId="{6CE088D6-3538-4B69-BAF3-5778A7EE5A04}" type="presParOf" srcId="{8A9D399F-13C9-46D5-8484-CFE05CFA6D2A}" destId="{7B0665B1-DB81-441B-916C-E2039830849F}" srcOrd="1" destOrd="0" presId="urn:microsoft.com/office/officeart/2005/8/layout/list1"/>
    <dgm:cxn modelId="{B0FDCD3D-4BF7-4C16-A16D-0BA71FCE8E0F}" type="presParOf" srcId="{8B9EE75F-4A88-4E19-8039-71A8F45430BF}" destId="{CF3E8CC6-027A-44C5-8DA7-B0C5C6CA1E21}" srcOrd="1" destOrd="0" presId="urn:microsoft.com/office/officeart/2005/8/layout/list1"/>
    <dgm:cxn modelId="{28EE0BF4-B3CA-4AA5-BB97-316847FD1CE5}" type="presParOf" srcId="{8B9EE75F-4A88-4E19-8039-71A8F45430BF}" destId="{C356AC1A-41A5-44EE-B9E6-D97B74BD16EF}" srcOrd="2" destOrd="0" presId="urn:microsoft.com/office/officeart/2005/8/layout/list1"/>
    <dgm:cxn modelId="{54D07FEA-A40B-45B3-8FAB-3DF5600EEB36}" type="presParOf" srcId="{8B9EE75F-4A88-4E19-8039-71A8F45430BF}" destId="{B6907F17-6D0F-4A86-B336-0E23A2A7E437}" srcOrd="3" destOrd="0" presId="urn:microsoft.com/office/officeart/2005/8/layout/list1"/>
    <dgm:cxn modelId="{7C6EC84C-D43E-4FAC-A0AC-14A39A636E48}" type="presParOf" srcId="{8B9EE75F-4A88-4E19-8039-71A8F45430BF}" destId="{276E500E-9093-4045-A075-C3A951AE3A88}" srcOrd="4" destOrd="0" presId="urn:microsoft.com/office/officeart/2005/8/layout/list1"/>
    <dgm:cxn modelId="{F36CE4F7-CDF5-45C9-955B-7A3B8A1F874E}" type="presParOf" srcId="{276E500E-9093-4045-A075-C3A951AE3A88}" destId="{A8F45987-1033-4374-9CFF-89564B0830D5}" srcOrd="0" destOrd="0" presId="urn:microsoft.com/office/officeart/2005/8/layout/list1"/>
    <dgm:cxn modelId="{12FBA8CE-C6F6-493A-AD34-6E2B70E29962}" type="presParOf" srcId="{276E500E-9093-4045-A075-C3A951AE3A88}" destId="{07E81376-0D2A-44D5-B10E-62AB64031341}" srcOrd="1" destOrd="0" presId="urn:microsoft.com/office/officeart/2005/8/layout/list1"/>
    <dgm:cxn modelId="{1D7E4DDC-9B15-4B61-B5B0-9C83943B24D1}" type="presParOf" srcId="{8B9EE75F-4A88-4E19-8039-71A8F45430BF}" destId="{CD2892AB-BC3B-41E7-9572-DC3E4D4B96EB}" srcOrd="5" destOrd="0" presId="urn:microsoft.com/office/officeart/2005/8/layout/list1"/>
    <dgm:cxn modelId="{4CBF77EE-8689-4B3F-BEEE-822776B0515D}" type="presParOf" srcId="{8B9EE75F-4A88-4E19-8039-71A8F45430BF}" destId="{6BDF4F87-2361-42DF-94DE-76EAAA2F071E}" srcOrd="6" destOrd="0" presId="urn:microsoft.com/office/officeart/2005/8/layout/list1"/>
    <dgm:cxn modelId="{AEBAD0CD-BA1D-47CC-9C48-BC7812B373BC}" type="presParOf" srcId="{8B9EE75F-4A88-4E19-8039-71A8F45430BF}" destId="{27801D60-91DA-4FCA-AA59-850351DDD549}" srcOrd="7" destOrd="0" presId="urn:microsoft.com/office/officeart/2005/8/layout/list1"/>
    <dgm:cxn modelId="{0963B584-D2E5-4EFD-BC54-E3F03860D5F2}" type="presParOf" srcId="{8B9EE75F-4A88-4E19-8039-71A8F45430BF}" destId="{BD9BBAB5-04E9-4BC2-81F9-E75D79CE3416}" srcOrd="8" destOrd="0" presId="urn:microsoft.com/office/officeart/2005/8/layout/list1"/>
    <dgm:cxn modelId="{FA33EBA9-8D8E-4672-BE26-C5A3BCE01815}" type="presParOf" srcId="{BD9BBAB5-04E9-4BC2-81F9-E75D79CE3416}" destId="{DD34E736-DA87-447E-8D59-2AD6C25A3140}" srcOrd="0" destOrd="0" presId="urn:microsoft.com/office/officeart/2005/8/layout/list1"/>
    <dgm:cxn modelId="{EAE83D7C-9C27-4A8D-9E30-64BF85B15F5A}" type="presParOf" srcId="{BD9BBAB5-04E9-4BC2-81F9-E75D79CE3416}" destId="{62E9BFED-BA27-4DAB-B96B-CD004DCD42A5}" srcOrd="1" destOrd="0" presId="urn:microsoft.com/office/officeart/2005/8/layout/list1"/>
    <dgm:cxn modelId="{14B323F1-83AC-4096-999D-06DBA0CE7DD9}" type="presParOf" srcId="{8B9EE75F-4A88-4E19-8039-71A8F45430BF}" destId="{290CAC46-36FD-4341-8E2B-5AC810E6DE2F}" srcOrd="9" destOrd="0" presId="urn:microsoft.com/office/officeart/2005/8/layout/list1"/>
    <dgm:cxn modelId="{EC33B8DF-A561-426E-80C7-3CA78062DDAB}" type="presParOf" srcId="{8B9EE75F-4A88-4E19-8039-71A8F45430BF}" destId="{81B8EC9F-3643-460B-ADF9-78D58AF6E8A5}" srcOrd="10" destOrd="0" presId="urn:microsoft.com/office/officeart/2005/8/layout/list1"/>
    <dgm:cxn modelId="{3D93A8BC-215E-48DC-BB3A-90D375BF7493}" type="presParOf" srcId="{8B9EE75F-4A88-4E19-8039-71A8F45430BF}" destId="{062D0DC8-628A-44C3-9820-D466BA83D4DD}" srcOrd="11" destOrd="0" presId="urn:microsoft.com/office/officeart/2005/8/layout/list1"/>
    <dgm:cxn modelId="{69369A62-1709-4913-8829-A95A79AFB397}" type="presParOf" srcId="{8B9EE75F-4A88-4E19-8039-71A8F45430BF}" destId="{E866E142-9A07-4CB4-A97E-4A541D8E1B67}" srcOrd="12" destOrd="0" presId="urn:microsoft.com/office/officeart/2005/8/layout/list1"/>
    <dgm:cxn modelId="{FE71DECE-F0DF-44A9-869B-347CBC370614}" type="presParOf" srcId="{E866E142-9A07-4CB4-A97E-4A541D8E1B67}" destId="{7884C395-0999-4D8A-905E-6E0F716ACF99}" srcOrd="0" destOrd="0" presId="urn:microsoft.com/office/officeart/2005/8/layout/list1"/>
    <dgm:cxn modelId="{272D52E5-BC48-4F67-86FA-7F14BCF4FFC4}" type="presParOf" srcId="{E866E142-9A07-4CB4-A97E-4A541D8E1B67}" destId="{30876934-83CD-4BA1-BA26-761309E160C6}" srcOrd="1" destOrd="0" presId="urn:microsoft.com/office/officeart/2005/8/layout/list1"/>
    <dgm:cxn modelId="{EA9AB8D3-7A36-408E-ABC0-4136131CEF1B}" type="presParOf" srcId="{8B9EE75F-4A88-4E19-8039-71A8F45430BF}" destId="{8798F936-BE19-42C5-A5DE-BAAF6A19396E}" srcOrd="13" destOrd="0" presId="urn:microsoft.com/office/officeart/2005/8/layout/list1"/>
    <dgm:cxn modelId="{B9B92F02-B9F9-4FB1-A1B6-52A4D5D1E415}" type="presParOf" srcId="{8B9EE75F-4A88-4E19-8039-71A8F45430BF}" destId="{8DB538DF-BFE8-48BE-8AA6-5FE83EC6B7F1}" srcOrd="14" destOrd="0" presId="urn:microsoft.com/office/officeart/2005/8/layout/list1"/>
    <dgm:cxn modelId="{A06FDB34-A37D-46BB-85B7-37331A3F1574}" type="presParOf" srcId="{8B9EE75F-4A88-4E19-8039-71A8F45430BF}" destId="{0D6CEF21-EAA4-4E2B-AD2B-3DC80E9F4880}" srcOrd="15" destOrd="0" presId="urn:microsoft.com/office/officeart/2005/8/layout/list1"/>
    <dgm:cxn modelId="{92445293-4D11-4C28-943D-E0AAA88E5121}" type="presParOf" srcId="{8B9EE75F-4A88-4E19-8039-71A8F45430BF}" destId="{596EED58-5A83-474B-BEE3-38425067AB52}" srcOrd="16" destOrd="0" presId="urn:microsoft.com/office/officeart/2005/8/layout/list1"/>
    <dgm:cxn modelId="{BC06A58A-3AED-46BC-AC75-5839C64F8F1A}" type="presParOf" srcId="{596EED58-5A83-474B-BEE3-38425067AB52}" destId="{7B91F5B9-57BB-49FD-9864-3F572E1C5346}" srcOrd="0" destOrd="0" presId="urn:microsoft.com/office/officeart/2005/8/layout/list1"/>
    <dgm:cxn modelId="{705B6C24-5F5D-4987-AE64-F63EFA381313}" type="presParOf" srcId="{596EED58-5A83-474B-BEE3-38425067AB52}" destId="{22C23F02-6B72-494B-89BA-C3C0EFE6A2D7}" srcOrd="1" destOrd="0" presId="urn:microsoft.com/office/officeart/2005/8/layout/list1"/>
    <dgm:cxn modelId="{C095FDF6-A6AA-4367-96E3-982731608F4A}" type="presParOf" srcId="{8B9EE75F-4A88-4E19-8039-71A8F45430BF}" destId="{08D2FC10-1BAB-4D13-98FE-3C5C178E7431}" srcOrd="17" destOrd="0" presId="urn:microsoft.com/office/officeart/2005/8/layout/list1"/>
    <dgm:cxn modelId="{F969C28F-B49D-4569-90C1-F0F95F689B7D}" type="presParOf" srcId="{8B9EE75F-4A88-4E19-8039-71A8F45430BF}" destId="{E43959E5-97E1-417F-93AA-E8AFBCAFEECC}" srcOrd="18" destOrd="0" presId="urn:microsoft.com/office/officeart/2005/8/layout/list1"/>
    <dgm:cxn modelId="{DA8FF591-3AAE-4163-B691-2E4BB86803A9}" type="presParOf" srcId="{8B9EE75F-4A88-4E19-8039-71A8F45430BF}" destId="{6F90C08C-B48F-474B-97FD-47B01A0D1213}" srcOrd="19" destOrd="0" presId="urn:microsoft.com/office/officeart/2005/8/layout/list1"/>
    <dgm:cxn modelId="{C299677E-7D10-4D17-B5E9-CBF57531CD6C}" type="presParOf" srcId="{8B9EE75F-4A88-4E19-8039-71A8F45430BF}" destId="{F8D94702-7BAE-485B-B2D0-737C01FEEA64}" srcOrd="20" destOrd="0" presId="urn:microsoft.com/office/officeart/2005/8/layout/list1"/>
    <dgm:cxn modelId="{75A6402B-EADC-4878-A42B-188E5F71C279}" type="presParOf" srcId="{F8D94702-7BAE-485B-B2D0-737C01FEEA64}" destId="{A51D05CC-A83C-4366-AAFD-FA0A6C079EEB}" srcOrd="0" destOrd="0" presId="urn:microsoft.com/office/officeart/2005/8/layout/list1"/>
    <dgm:cxn modelId="{386E512D-6C63-4CC2-A478-3D29107C41F5}" type="presParOf" srcId="{F8D94702-7BAE-485B-B2D0-737C01FEEA64}" destId="{D7249E19-69DF-4D7E-997B-7548ADEDE00C}" srcOrd="1" destOrd="0" presId="urn:microsoft.com/office/officeart/2005/8/layout/list1"/>
    <dgm:cxn modelId="{2CBD0D80-07B0-4E36-8C04-86E5BCC4C56F}" type="presParOf" srcId="{8B9EE75F-4A88-4E19-8039-71A8F45430BF}" destId="{29A2A13C-EE84-4341-BCDE-B416121326DA}" srcOrd="21" destOrd="0" presId="urn:microsoft.com/office/officeart/2005/8/layout/list1"/>
    <dgm:cxn modelId="{07D00ECB-6E55-4FEF-A558-09291C9F9B4F}" type="presParOf" srcId="{8B9EE75F-4A88-4E19-8039-71A8F45430BF}" destId="{5ED832A0-D183-4DE5-880A-A73793F87EE2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56AC1A-41A5-44EE-B9E6-D97B74BD16EF}">
      <dsp:nvSpPr>
        <dsp:cNvPr id="0" name=""/>
        <dsp:cNvSpPr/>
      </dsp:nvSpPr>
      <dsp:spPr>
        <a:xfrm>
          <a:off x="0" y="354414"/>
          <a:ext cx="6912768" cy="453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0665B1-DB81-441B-916C-E2039830849F}">
      <dsp:nvSpPr>
        <dsp:cNvPr id="0" name=""/>
        <dsp:cNvSpPr/>
      </dsp:nvSpPr>
      <dsp:spPr>
        <a:xfrm>
          <a:off x="345638" y="88734"/>
          <a:ext cx="4838937" cy="5313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400" kern="1200" dirty="0">
              <a:solidFill>
                <a:srgbClr val="7030A0"/>
              </a:solidFill>
            </a:rPr>
            <a:t>“ชีวิตวิถีใหม่ ขับขี่อย่างปลอดภัย ไร้อุบัติเหตุ”</a:t>
          </a:r>
        </a:p>
      </dsp:txBody>
      <dsp:txXfrm>
        <a:off x="371577" y="114673"/>
        <a:ext cx="4787059" cy="479482"/>
      </dsp:txXfrm>
    </dsp:sp>
    <dsp:sp modelId="{6BDF4F87-2361-42DF-94DE-76EAAA2F071E}">
      <dsp:nvSpPr>
        <dsp:cNvPr id="0" name=""/>
        <dsp:cNvSpPr/>
      </dsp:nvSpPr>
      <dsp:spPr>
        <a:xfrm>
          <a:off x="0" y="1170894"/>
          <a:ext cx="6912768" cy="453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E81376-0D2A-44D5-B10E-62AB64031341}">
      <dsp:nvSpPr>
        <dsp:cNvPr id="0" name=""/>
        <dsp:cNvSpPr/>
      </dsp:nvSpPr>
      <dsp:spPr>
        <a:xfrm>
          <a:off x="227893" y="848279"/>
          <a:ext cx="6467869" cy="5313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400" b="0" kern="1200" dirty="0">
              <a:solidFill>
                <a:srgbClr val="FF0000"/>
              </a:solidFill>
            </a:rPr>
            <a:t>1. ช่วงรณรงค์และประชาสัมพันธ์ ระหว่างวันที่ 1- 21 ธ.ค. 63</a:t>
          </a:r>
        </a:p>
      </dsp:txBody>
      <dsp:txXfrm>
        <a:off x="253832" y="874218"/>
        <a:ext cx="6415991" cy="479482"/>
      </dsp:txXfrm>
    </dsp:sp>
    <dsp:sp modelId="{81B8EC9F-3643-460B-ADF9-78D58AF6E8A5}">
      <dsp:nvSpPr>
        <dsp:cNvPr id="0" name=""/>
        <dsp:cNvSpPr/>
      </dsp:nvSpPr>
      <dsp:spPr>
        <a:xfrm>
          <a:off x="0" y="1987374"/>
          <a:ext cx="6401015" cy="453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E9BFED-BA27-4DAB-B96B-CD004DCD42A5}">
      <dsp:nvSpPr>
        <dsp:cNvPr id="0" name=""/>
        <dsp:cNvSpPr/>
      </dsp:nvSpPr>
      <dsp:spPr>
        <a:xfrm>
          <a:off x="345638" y="1721694"/>
          <a:ext cx="6168338" cy="5313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400" kern="1200" dirty="0">
              <a:solidFill>
                <a:srgbClr val="0070C0"/>
              </a:solidFill>
            </a:rPr>
            <a:t>2. ช่วงดำเนินการ แบ่งออกเป็น 3 ช่วง ดังนี้</a:t>
          </a:r>
        </a:p>
      </dsp:txBody>
      <dsp:txXfrm>
        <a:off x="371577" y="1747633"/>
        <a:ext cx="6116460" cy="479482"/>
      </dsp:txXfrm>
    </dsp:sp>
    <dsp:sp modelId="{8DB538DF-BFE8-48BE-8AA6-5FE83EC6B7F1}">
      <dsp:nvSpPr>
        <dsp:cNvPr id="0" name=""/>
        <dsp:cNvSpPr/>
      </dsp:nvSpPr>
      <dsp:spPr>
        <a:xfrm>
          <a:off x="0" y="2803854"/>
          <a:ext cx="6912768" cy="453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876934-83CD-4BA1-BA26-761309E160C6}">
      <dsp:nvSpPr>
        <dsp:cNvPr id="0" name=""/>
        <dsp:cNvSpPr/>
      </dsp:nvSpPr>
      <dsp:spPr>
        <a:xfrm>
          <a:off x="379822" y="2644037"/>
          <a:ext cx="5795789" cy="5313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000" kern="1200" dirty="0">
              <a:solidFill>
                <a:schemeClr val="accent6">
                  <a:lumMod val="75000"/>
                </a:schemeClr>
              </a:solidFill>
            </a:rPr>
            <a:t>2.1 ช่วงก่อนการรณรงค์เข้มขัน 7 วัน ระหว่างวันที่ 22 - 28 ธ.ค. 63</a:t>
          </a:r>
        </a:p>
      </dsp:txBody>
      <dsp:txXfrm>
        <a:off x="405761" y="2669976"/>
        <a:ext cx="5743911" cy="479482"/>
      </dsp:txXfrm>
    </dsp:sp>
    <dsp:sp modelId="{E43959E5-97E1-417F-93AA-E8AFBCAFEECC}">
      <dsp:nvSpPr>
        <dsp:cNvPr id="0" name=""/>
        <dsp:cNvSpPr/>
      </dsp:nvSpPr>
      <dsp:spPr>
        <a:xfrm>
          <a:off x="0" y="3620334"/>
          <a:ext cx="6912768" cy="453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C23F02-6B72-494B-89BA-C3C0EFE6A2D7}">
      <dsp:nvSpPr>
        <dsp:cNvPr id="0" name=""/>
        <dsp:cNvSpPr/>
      </dsp:nvSpPr>
      <dsp:spPr>
        <a:xfrm>
          <a:off x="392316" y="3429082"/>
          <a:ext cx="6016396" cy="5313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000" kern="1200" dirty="0">
              <a:solidFill>
                <a:srgbClr val="E46C0A"/>
              </a:solidFill>
            </a:rPr>
            <a:t>2.2 ช่วงการรณรงค์เข้มข้น 7 วัน ระหว่างวันที่ 29 ธ.ค 63 ถึง 4 ม.ค. 64</a:t>
          </a:r>
        </a:p>
      </dsp:txBody>
      <dsp:txXfrm>
        <a:off x="418255" y="3455021"/>
        <a:ext cx="5964518" cy="479482"/>
      </dsp:txXfrm>
    </dsp:sp>
    <dsp:sp modelId="{5ED832A0-D183-4DE5-880A-A73793F87EE2}">
      <dsp:nvSpPr>
        <dsp:cNvPr id="0" name=""/>
        <dsp:cNvSpPr/>
      </dsp:nvSpPr>
      <dsp:spPr>
        <a:xfrm>
          <a:off x="0" y="4436814"/>
          <a:ext cx="6912768" cy="453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249E19-69DF-4D7E-997B-7548ADEDE00C}">
      <dsp:nvSpPr>
        <dsp:cNvPr id="0" name=""/>
        <dsp:cNvSpPr/>
      </dsp:nvSpPr>
      <dsp:spPr>
        <a:xfrm>
          <a:off x="303857" y="4119688"/>
          <a:ext cx="5948022" cy="53136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60000"/>
                <a:lumMod val="11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82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900" tIns="0" rIns="1829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h-TH" sz="2000" kern="1200" dirty="0">
              <a:solidFill>
                <a:schemeClr val="accent4">
                  <a:lumMod val="75000"/>
                </a:schemeClr>
              </a:solidFill>
            </a:rPr>
            <a:t>2.3 ช่วงหลังการรณรงค์เข้มข้น 7 วัน ระหว่างวันที่ 5 - 11 ม.ค. 64</a:t>
          </a:r>
        </a:p>
      </dsp:txBody>
      <dsp:txXfrm>
        <a:off x="329796" y="4145627"/>
        <a:ext cx="5896144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20881-1AD2-461B-A46C-E9AEB32B04DF}" type="datetimeFigureOut">
              <a:rPr lang="th-TH" smtClean="0"/>
              <a:pPr/>
              <a:t>25/11/63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45209-F7F9-4603-8276-6D28735CC0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9566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B1D81E17-4D05-420A-9421-1E57B0309B6A}" type="datetimeFigureOut">
              <a:rPr lang="th-TH" smtClean="0"/>
              <a:pPr/>
              <a:t>25/11/63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50888"/>
            <a:ext cx="66786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11D08E11-9C34-4E2A-9234-0E615F1FFCD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318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96875" y="692150"/>
            <a:ext cx="6156325" cy="34639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3AF5F-0E64-434B-90A9-922B05FAF62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497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6844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รูปภาพพาโนราม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3765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ชื่อและ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83634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คำอ้างอิงพร้อมคำอธิบา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220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45708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นามบัตรอ้างอิ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3051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จริง หรือ เท็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381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708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776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570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229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1250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13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0969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36114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116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30197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F978A8A7-070E-40D5-A1D3-669534DED406}" type="datetimeFigureOut">
              <a:rPr lang="th-TH" smtClean="0"/>
              <a:pPr>
                <a:defRPr/>
              </a:pPr>
              <a:t>25/11/63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CA6B11EE-D98B-45DE-A7AB-1D6039A6E22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546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  <p:sldLayoutId id="2147484012" r:id="rId13"/>
    <p:sldLayoutId id="2147484013" r:id="rId14"/>
    <p:sldLayoutId id="2147484014" r:id="rId15"/>
    <p:sldLayoutId id="2147484015" r:id="rId16"/>
    <p:sldLayoutId id="2147484016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870934"/>
            <a:ext cx="1219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การติดตามผลการดำเนินงานป้องกันและลดอุบัติเหตุทางถนน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ตามแผนปฏิบัติการป้องกันและลดอุบัติเหตุทางถนน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4000" b="1" dirty="0">
                <a:solidFill>
                  <a:srgbClr val="0066CC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จังหวัดลำพูน ปีงบประมาณ พ.ศ.2564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ประจำเดือน พฤศจิกายน 2563</a:t>
            </a:r>
            <a:endParaRPr lang="en-US" altLang="en-US" sz="40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id="{9F9B52EA-C497-4C18-A2F0-42E3B85EBDF1}"/>
              </a:ext>
            </a:extLst>
          </p:cNvPr>
          <p:cNvSpPr/>
          <p:nvPr/>
        </p:nvSpPr>
        <p:spPr>
          <a:xfrm>
            <a:off x="0" y="6361601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55D7AA46-941A-45D6-A316-3ED295514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771299"/>
            <a:ext cx="1181840" cy="168475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B9D8046B-94EB-4C5C-8EE3-96866DE7B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771299"/>
            <a:ext cx="1684750" cy="16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57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98903" y="101108"/>
            <a:ext cx="75608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รายงานอุบัติเหตุทางถนน</a:t>
            </a:r>
          </a:p>
          <a:p>
            <a:pPr algn="ctr"/>
            <a:r>
              <a:rPr lang="th-TH" sz="44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ระหว่างวันที่ </a:t>
            </a:r>
            <a:r>
              <a:rPr lang="th-TH" sz="4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19 - 22 พฤศจิกายน</a:t>
            </a:r>
            <a:r>
              <a:rPr lang="th-TH" sz="4400" b="1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2563</a:t>
            </a:r>
            <a:endParaRPr lang="th-TH" sz="4400" b="1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9" name="รูปภาพ 18">
            <a:extLst>
              <a:ext uri="{FF2B5EF4-FFF2-40B4-BE49-F238E27FC236}">
                <a16:creationId xmlns:a16="http://schemas.microsoft.com/office/drawing/2014/main" id="{B5AD9988-3A7C-4091-91BB-5A4BAA48D1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19" y="44624"/>
            <a:ext cx="1361101" cy="1423384"/>
          </a:xfrm>
          <a:prstGeom prst="rect">
            <a:avLst/>
          </a:prstGeom>
        </p:spPr>
      </p:pic>
      <p:pic>
        <p:nvPicPr>
          <p:cNvPr id="20" name="รูปภาพ 19">
            <a:extLst>
              <a:ext uri="{FF2B5EF4-FFF2-40B4-BE49-F238E27FC236}">
                <a16:creationId xmlns:a16="http://schemas.microsoft.com/office/drawing/2014/main" id="{CAD9A25B-80B5-4DD7-A128-D5D2EE6736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480" y="116632"/>
            <a:ext cx="895498" cy="1276560"/>
          </a:xfrm>
          <a:prstGeom prst="rect">
            <a:avLst/>
          </a:prstGeom>
        </p:spPr>
      </p:pic>
      <p:sp>
        <p:nvSpPr>
          <p:cNvPr id="75" name="TextBox 10">
            <a:extLst>
              <a:ext uri="{FF2B5EF4-FFF2-40B4-BE49-F238E27FC236}">
                <a16:creationId xmlns:a16="http://schemas.microsoft.com/office/drawing/2014/main" id="{6864E0F5-BC8E-4B89-AB96-964A873E59D6}"/>
              </a:ext>
            </a:extLst>
          </p:cNvPr>
          <p:cNvSpPr txBox="1"/>
          <p:nvPr/>
        </p:nvSpPr>
        <p:spPr>
          <a:xfrm>
            <a:off x="4799856" y="1599183"/>
            <a:ext cx="1085252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บาดเจ็บ</a:t>
            </a:r>
          </a:p>
        </p:txBody>
      </p:sp>
      <p:sp>
        <p:nvSpPr>
          <p:cNvPr id="76" name="TextBox 11">
            <a:extLst>
              <a:ext uri="{FF2B5EF4-FFF2-40B4-BE49-F238E27FC236}">
                <a16:creationId xmlns:a16="http://schemas.microsoft.com/office/drawing/2014/main" id="{1F4115C1-AE63-46FC-B67F-9342527AE798}"/>
              </a:ext>
            </a:extLst>
          </p:cNvPr>
          <p:cNvSpPr txBox="1"/>
          <p:nvPr/>
        </p:nvSpPr>
        <p:spPr>
          <a:xfrm>
            <a:off x="8616280" y="1599183"/>
            <a:ext cx="1085252" cy="46166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เสียชีวิต</a:t>
            </a:r>
          </a:p>
        </p:txBody>
      </p:sp>
      <p:sp>
        <p:nvSpPr>
          <p:cNvPr id="81" name="TextBox 13">
            <a:extLst>
              <a:ext uri="{FF2B5EF4-FFF2-40B4-BE49-F238E27FC236}">
                <a16:creationId xmlns:a16="http://schemas.microsoft.com/office/drawing/2014/main" id="{1D2942B3-8CF9-457B-8BAA-2395FB3FA392}"/>
              </a:ext>
            </a:extLst>
          </p:cNvPr>
          <p:cNvSpPr txBox="1"/>
          <p:nvPr/>
        </p:nvSpPr>
        <p:spPr>
          <a:xfrm>
            <a:off x="3071664" y="1599183"/>
            <a:ext cx="1085252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ครั้ง</a:t>
            </a:r>
          </a:p>
        </p:txBody>
      </p:sp>
      <p:sp>
        <p:nvSpPr>
          <p:cNvPr id="80" name="TextBox 12">
            <a:extLst>
              <a:ext uri="{FF2B5EF4-FFF2-40B4-BE49-F238E27FC236}">
                <a16:creationId xmlns:a16="http://schemas.microsoft.com/office/drawing/2014/main" id="{2A522225-2F77-485F-952C-7349025D4B73}"/>
              </a:ext>
            </a:extLst>
          </p:cNvPr>
          <p:cNvSpPr txBox="1"/>
          <p:nvPr/>
        </p:nvSpPr>
        <p:spPr>
          <a:xfrm>
            <a:off x="1991544" y="1537628"/>
            <a:ext cx="108525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TH SarabunPSK" pitchFamily="34" charset="-34"/>
                <a:cs typeface="TH SarabunPSK" pitchFamily="34" charset="-34"/>
              </a:rPr>
              <a:t>36</a:t>
            </a:r>
            <a:endParaRPr lang="th-TH" b="1" dirty="0">
              <a:solidFill>
                <a:schemeClr val="bg1">
                  <a:lumMod val="9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5" name="TextBox 16">
            <a:extLst>
              <a:ext uri="{FF2B5EF4-FFF2-40B4-BE49-F238E27FC236}">
                <a16:creationId xmlns:a16="http://schemas.microsoft.com/office/drawing/2014/main" id="{6CD95A2D-751B-478F-AEBD-9900AFDDED54}"/>
              </a:ext>
            </a:extLst>
          </p:cNvPr>
          <p:cNvSpPr txBox="1"/>
          <p:nvPr/>
        </p:nvSpPr>
        <p:spPr>
          <a:xfrm>
            <a:off x="6960096" y="1537628"/>
            <a:ext cx="1085252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คน</a:t>
            </a:r>
          </a:p>
        </p:txBody>
      </p:sp>
      <p:sp>
        <p:nvSpPr>
          <p:cNvPr id="97" name="TextBox 26">
            <a:extLst>
              <a:ext uri="{FF2B5EF4-FFF2-40B4-BE49-F238E27FC236}">
                <a16:creationId xmlns:a16="http://schemas.microsoft.com/office/drawing/2014/main" id="{2CB86C95-6A30-4FC0-906A-CE52A5E5DDC6}"/>
              </a:ext>
            </a:extLst>
          </p:cNvPr>
          <p:cNvSpPr txBox="1"/>
          <p:nvPr/>
        </p:nvSpPr>
        <p:spPr>
          <a:xfrm>
            <a:off x="10771388" y="1628800"/>
            <a:ext cx="1085252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คน</a:t>
            </a:r>
          </a:p>
        </p:txBody>
      </p:sp>
      <p:sp>
        <p:nvSpPr>
          <p:cNvPr id="96" name="TextBox 17">
            <a:extLst>
              <a:ext uri="{FF2B5EF4-FFF2-40B4-BE49-F238E27FC236}">
                <a16:creationId xmlns:a16="http://schemas.microsoft.com/office/drawing/2014/main" id="{3B27D4CD-334C-4734-AA5A-93C663CA5389}"/>
              </a:ext>
            </a:extLst>
          </p:cNvPr>
          <p:cNvSpPr txBox="1"/>
          <p:nvPr/>
        </p:nvSpPr>
        <p:spPr>
          <a:xfrm>
            <a:off x="9696400" y="1609636"/>
            <a:ext cx="108525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2</a:t>
            </a:r>
          </a:p>
        </p:txBody>
      </p:sp>
      <p:sp>
        <p:nvSpPr>
          <p:cNvPr id="98" name="TextBox 32">
            <a:extLst>
              <a:ext uri="{FF2B5EF4-FFF2-40B4-BE49-F238E27FC236}">
                <a16:creationId xmlns:a16="http://schemas.microsoft.com/office/drawing/2014/main" id="{1FE1B4B0-327A-4A28-8E06-F466109F6E7E}"/>
              </a:ext>
            </a:extLst>
          </p:cNvPr>
          <p:cNvSpPr txBox="1"/>
          <p:nvPr/>
        </p:nvSpPr>
        <p:spPr>
          <a:xfrm>
            <a:off x="5879976" y="1537628"/>
            <a:ext cx="1085252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>
                    <a:lumMod val="95000"/>
                  </a:schemeClr>
                </a:solidFill>
                <a:latin typeface="TH SarabunPSK" pitchFamily="34" charset="-34"/>
                <a:cs typeface="TH SarabunPSK" pitchFamily="34" charset="-34"/>
              </a:rPr>
              <a:t>40</a:t>
            </a:r>
            <a:endParaRPr lang="th-TH" b="1" dirty="0">
              <a:solidFill>
                <a:schemeClr val="bg1">
                  <a:lumMod val="9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9" name="TextBox 7">
            <a:extLst>
              <a:ext uri="{FF2B5EF4-FFF2-40B4-BE49-F238E27FC236}">
                <a16:creationId xmlns:a16="http://schemas.microsoft.com/office/drawing/2014/main" id="{DBF73B7A-830B-4E7B-BE3D-A2539A6D2B84}"/>
              </a:ext>
            </a:extLst>
          </p:cNvPr>
          <p:cNvSpPr txBox="1"/>
          <p:nvPr/>
        </p:nvSpPr>
        <p:spPr>
          <a:xfrm>
            <a:off x="335360" y="1599183"/>
            <a:ext cx="1667367" cy="461665"/>
          </a:xfrm>
          <a:prstGeom prst="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เกิดอุบัติเหตุ  </a:t>
            </a:r>
          </a:p>
        </p:txBody>
      </p:sp>
      <p:sp>
        <p:nvSpPr>
          <p:cNvPr id="100" name="TextBox 5">
            <a:extLst>
              <a:ext uri="{FF2B5EF4-FFF2-40B4-BE49-F238E27FC236}">
                <a16:creationId xmlns:a16="http://schemas.microsoft.com/office/drawing/2014/main" id="{47916F0E-C1F2-4EB9-88EC-F4A608560495}"/>
              </a:ext>
            </a:extLst>
          </p:cNvPr>
          <p:cNvSpPr txBox="1"/>
          <p:nvPr/>
        </p:nvSpPr>
        <p:spPr>
          <a:xfrm>
            <a:off x="208451" y="2304110"/>
            <a:ext cx="4735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อำเภอที่เกิดอุบัติเหตุทางถนน</a:t>
            </a:r>
          </a:p>
        </p:txBody>
      </p:sp>
      <p:graphicFrame>
        <p:nvGraphicFramePr>
          <p:cNvPr id="102" name="ตาราง 37">
            <a:extLst>
              <a:ext uri="{FF2B5EF4-FFF2-40B4-BE49-F238E27FC236}">
                <a16:creationId xmlns:a16="http://schemas.microsoft.com/office/drawing/2014/main" id="{3706ED9D-EAF2-46FE-84FF-76B5D096FD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65001"/>
              </p:ext>
            </p:extLst>
          </p:nvPr>
        </p:nvGraphicFramePr>
        <p:xfrm>
          <a:off x="119336" y="2708920"/>
          <a:ext cx="5904657" cy="38592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4280">
                  <a:extLst>
                    <a:ext uri="{9D8B030D-6E8A-4147-A177-3AD203B41FA5}">
                      <a16:colId xmlns:a16="http://schemas.microsoft.com/office/drawing/2014/main" val="2837859145"/>
                    </a:ext>
                  </a:extLst>
                </a:gridCol>
                <a:gridCol w="2274947">
                  <a:extLst>
                    <a:ext uri="{9D8B030D-6E8A-4147-A177-3AD203B41FA5}">
                      <a16:colId xmlns:a16="http://schemas.microsoft.com/office/drawing/2014/main" val="3510348299"/>
                    </a:ext>
                  </a:extLst>
                </a:gridCol>
                <a:gridCol w="1074280">
                  <a:extLst>
                    <a:ext uri="{9D8B030D-6E8A-4147-A177-3AD203B41FA5}">
                      <a16:colId xmlns:a16="http://schemas.microsoft.com/office/drawing/2014/main" val="470238360"/>
                    </a:ext>
                  </a:extLst>
                </a:gridCol>
                <a:gridCol w="758316">
                  <a:extLst>
                    <a:ext uri="{9D8B030D-6E8A-4147-A177-3AD203B41FA5}">
                      <a16:colId xmlns:a16="http://schemas.microsoft.com/office/drawing/2014/main" val="1619303962"/>
                    </a:ext>
                  </a:extLst>
                </a:gridCol>
                <a:gridCol w="722834">
                  <a:extLst>
                    <a:ext uri="{9D8B030D-6E8A-4147-A177-3AD203B41FA5}">
                      <a16:colId xmlns:a16="http://schemas.microsoft.com/office/drawing/2014/main" val="4196592481"/>
                    </a:ext>
                  </a:extLst>
                </a:gridCol>
              </a:tblGrid>
              <a:tr h="232117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ตำบล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เกิดอุบัติเหตุ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บาดเจ็บ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เสียชีวิต</a:t>
                      </a:r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1579491301"/>
                  </a:ext>
                </a:extLst>
              </a:tr>
              <a:tr h="506437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เมืองลำพูน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ป่าสัก/ในเมือง/เวียงยอง         /ศรีบัวบาน/ต้นธง/ริมปิง/    บ้านกลาง/หนองหนาม/                    บ้านแป้น/อุโมงค์/มะเขือแจ้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28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227089198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ลี้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ลี้/แม่</a:t>
                      </a:r>
                      <a:r>
                        <a:rPr lang="th-TH" sz="2000" b="1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ตืน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2517439880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บ้านโฮ</a:t>
                      </a:r>
                      <a:r>
                        <a:rPr lang="th-TH" sz="2000" b="1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่ง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ป่าพลู/ห้วยกาน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342676294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</a:t>
                      </a:r>
                      <a:r>
                        <a:rPr lang="th-TH" sz="2000" b="1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ธิ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</a:t>
                      </a:r>
                      <a:r>
                        <a:rPr lang="th-TH" sz="2000" b="1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ธิ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797709191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ป่าซาง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นครเจดีย์/ม่วงน้อย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3191877945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แม่ทา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ทาสบเส้า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2982063165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ทุ่งหัวช้าง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ทุ่งหัวช้าง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305" marR="63305" marT="31652" marB="316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</a:p>
                  </a:txBody>
                  <a:tcPr marL="63305" marR="63305" marT="31652" marB="31652"/>
                </a:tc>
                <a:extLst>
                  <a:ext uri="{0D108BD9-81ED-4DB2-BD59-A6C34878D82A}">
                    <a16:rowId xmlns:a16="http://schemas.microsoft.com/office/drawing/2014/main" val="1526948847"/>
                  </a:ext>
                </a:extLst>
              </a:tr>
            </a:tbl>
          </a:graphicData>
        </a:graphic>
      </p:graphicFrame>
      <p:graphicFrame>
        <p:nvGraphicFramePr>
          <p:cNvPr id="47" name="ตาราง 49">
            <a:extLst>
              <a:ext uri="{FF2B5EF4-FFF2-40B4-BE49-F238E27FC236}">
                <a16:creationId xmlns:a16="http://schemas.microsoft.com/office/drawing/2014/main" id="{074DFEF4-0C71-418D-9FFD-BC39113CE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485110"/>
              </p:ext>
            </p:extLst>
          </p:nvPr>
        </p:nvGraphicFramePr>
        <p:xfrm>
          <a:off x="6240016" y="2852936"/>
          <a:ext cx="3384376" cy="10295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46094">
                  <a:extLst>
                    <a:ext uri="{9D8B030D-6E8A-4147-A177-3AD203B41FA5}">
                      <a16:colId xmlns:a16="http://schemas.microsoft.com/office/drawing/2014/main" val="504571544"/>
                    </a:ext>
                  </a:extLst>
                </a:gridCol>
                <a:gridCol w="846094">
                  <a:extLst>
                    <a:ext uri="{9D8B030D-6E8A-4147-A177-3AD203B41FA5}">
                      <a16:colId xmlns:a16="http://schemas.microsoft.com/office/drawing/2014/main" val="1482577818"/>
                    </a:ext>
                  </a:extLst>
                </a:gridCol>
                <a:gridCol w="846094">
                  <a:extLst>
                    <a:ext uri="{9D8B030D-6E8A-4147-A177-3AD203B41FA5}">
                      <a16:colId xmlns:a16="http://schemas.microsoft.com/office/drawing/2014/main" val="2983379240"/>
                    </a:ext>
                  </a:extLst>
                </a:gridCol>
                <a:gridCol w="846094">
                  <a:extLst>
                    <a:ext uri="{9D8B030D-6E8A-4147-A177-3AD203B41FA5}">
                      <a16:colId xmlns:a16="http://schemas.microsoft.com/office/drawing/2014/main" val="805205560"/>
                    </a:ext>
                  </a:extLst>
                </a:gridCol>
              </a:tblGrid>
              <a:tr h="196559"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ชาย (คน)</a:t>
                      </a:r>
                    </a:p>
                  </a:txBody>
                  <a:tcPr marL="63305" marR="63305" marT="28775" marB="28775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หญิง (คน)</a:t>
                      </a:r>
                    </a:p>
                  </a:txBody>
                  <a:tcPr marL="63305" marR="63305" marT="28775" marB="28775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9155121"/>
                  </a:ext>
                </a:extLst>
              </a:tr>
              <a:tr h="21187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บาดเจ็บ   17</a:t>
                      </a:r>
                    </a:p>
                  </a:txBody>
                  <a:tcPr marL="63305" marR="63305" marT="28775" marB="28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เสียชีวิต   2</a:t>
                      </a:r>
                    </a:p>
                  </a:txBody>
                  <a:tcPr marL="63305" marR="63305" marT="28775" marB="28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บาดเจ็บ   7</a:t>
                      </a:r>
                    </a:p>
                  </a:txBody>
                  <a:tcPr marL="63305" marR="63305" marT="28775" marB="287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เสียชีวิต   0</a:t>
                      </a:r>
                    </a:p>
                  </a:txBody>
                  <a:tcPr marL="63305" marR="63305" marT="28775" marB="28775"/>
                </a:tc>
                <a:extLst>
                  <a:ext uri="{0D108BD9-81ED-4DB2-BD59-A6C34878D82A}">
                    <a16:rowId xmlns:a16="http://schemas.microsoft.com/office/drawing/2014/main" val="1704440519"/>
                  </a:ext>
                </a:extLst>
              </a:tr>
            </a:tbl>
          </a:graphicData>
        </a:graphic>
      </p:graphicFrame>
      <p:sp>
        <p:nvSpPr>
          <p:cNvPr id="103" name="TextBox 5">
            <a:extLst>
              <a:ext uri="{FF2B5EF4-FFF2-40B4-BE49-F238E27FC236}">
                <a16:creationId xmlns:a16="http://schemas.microsoft.com/office/drawing/2014/main" id="{7CD8911A-915D-4BF5-AF46-344D2429939E}"/>
              </a:ext>
            </a:extLst>
          </p:cNvPr>
          <p:cNvSpPr txBox="1"/>
          <p:nvPr/>
        </p:nvSpPr>
        <p:spPr>
          <a:xfrm>
            <a:off x="6912750" y="2492896"/>
            <a:ext cx="2207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 ผู้ได้รับบาดเจ็บและเสียชีวิต)</a:t>
            </a:r>
          </a:p>
        </p:txBody>
      </p:sp>
      <p:sp>
        <p:nvSpPr>
          <p:cNvPr id="104" name="TextBox 5">
            <a:extLst>
              <a:ext uri="{FF2B5EF4-FFF2-40B4-BE49-F238E27FC236}">
                <a16:creationId xmlns:a16="http://schemas.microsoft.com/office/drawing/2014/main" id="{86638648-F9A0-45B2-8058-9C71C7D5C085}"/>
              </a:ext>
            </a:extLst>
          </p:cNvPr>
          <p:cNvSpPr txBox="1"/>
          <p:nvPr/>
        </p:nvSpPr>
        <p:spPr>
          <a:xfrm>
            <a:off x="9740773" y="2441391"/>
            <a:ext cx="2259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 ยานพาหนะที่เกิดเหตุ)</a:t>
            </a:r>
          </a:p>
        </p:txBody>
      </p:sp>
      <p:sp>
        <p:nvSpPr>
          <p:cNvPr id="105" name="TextBox 5">
            <a:extLst>
              <a:ext uri="{FF2B5EF4-FFF2-40B4-BE49-F238E27FC236}">
                <a16:creationId xmlns:a16="http://schemas.microsoft.com/office/drawing/2014/main" id="{BC6E5490-74D5-4CDA-B8AD-4546CD1B6797}"/>
              </a:ext>
            </a:extLst>
          </p:cNvPr>
          <p:cNvSpPr txBox="1"/>
          <p:nvPr/>
        </p:nvSpPr>
        <p:spPr>
          <a:xfrm>
            <a:off x="7004468" y="4239605"/>
            <a:ext cx="2259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 สาเหตุการเกิดอุบัติเหตุ)</a:t>
            </a:r>
          </a:p>
        </p:txBody>
      </p:sp>
      <p:sp>
        <p:nvSpPr>
          <p:cNvPr id="106" name="TextBox 5">
            <a:extLst>
              <a:ext uri="{FF2B5EF4-FFF2-40B4-BE49-F238E27FC236}">
                <a16:creationId xmlns:a16="http://schemas.microsoft.com/office/drawing/2014/main" id="{6C4EC6C6-6CF7-4E4E-AF6B-B43EEFF7DE44}"/>
              </a:ext>
            </a:extLst>
          </p:cNvPr>
          <p:cNvSpPr txBox="1"/>
          <p:nvPr/>
        </p:nvSpPr>
        <p:spPr>
          <a:xfrm>
            <a:off x="9892423" y="3789040"/>
            <a:ext cx="21802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( ช่วงเวลาเกิดอุบัติเหตุ)</a:t>
            </a:r>
          </a:p>
        </p:txBody>
      </p:sp>
      <p:graphicFrame>
        <p:nvGraphicFramePr>
          <p:cNvPr id="64" name="ตาราง 64">
            <a:extLst>
              <a:ext uri="{FF2B5EF4-FFF2-40B4-BE49-F238E27FC236}">
                <a16:creationId xmlns:a16="http://schemas.microsoft.com/office/drawing/2014/main" id="{AE4230EE-E48A-4E03-B3CB-C7543A0668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992651"/>
              </p:ext>
            </p:extLst>
          </p:nvPr>
        </p:nvGraphicFramePr>
        <p:xfrm>
          <a:off x="6360015" y="4656035"/>
          <a:ext cx="3480401" cy="140944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57933">
                  <a:extLst>
                    <a:ext uri="{9D8B030D-6E8A-4147-A177-3AD203B41FA5}">
                      <a16:colId xmlns:a16="http://schemas.microsoft.com/office/drawing/2014/main" val="427926722"/>
                    </a:ext>
                  </a:extLst>
                </a:gridCol>
                <a:gridCol w="664035">
                  <a:extLst>
                    <a:ext uri="{9D8B030D-6E8A-4147-A177-3AD203B41FA5}">
                      <a16:colId xmlns:a16="http://schemas.microsoft.com/office/drawing/2014/main" val="3618255073"/>
                    </a:ext>
                  </a:extLst>
                </a:gridCol>
                <a:gridCol w="1049509">
                  <a:extLst>
                    <a:ext uri="{9D8B030D-6E8A-4147-A177-3AD203B41FA5}">
                      <a16:colId xmlns:a16="http://schemas.microsoft.com/office/drawing/2014/main" val="870870861"/>
                    </a:ext>
                  </a:extLst>
                </a:gridCol>
                <a:gridCol w="808924">
                  <a:extLst>
                    <a:ext uri="{9D8B030D-6E8A-4147-A177-3AD203B41FA5}">
                      <a16:colId xmlns:a16="http://schemas.microsoft.com/office/drawing/2014/main" val="1368718948"/>
                    </a:ext>
                  </a:extLst>
                </a:gridCol>
              </a:tblGrid>
              <a:tr h="215553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เมาสุรา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สภาพถนน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marL="0" marR="0" lvl="0" indent="0" algn="ctr" defTabSz="6857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305" marR="63305" marT="23781" marB="23781"/>
                </a:tc>
                <a:extLst>
                  <a:ext uri="{0D108BD9-81ED-4DB2-BD59-A6C34878D82A}">
                    <a16:rowId xmlns:a16="http://schemas.microsoft.com/office/drawing/2014/main" val="3198876828"/>
                  </a:ext>
                </a:extLst>
              </a:tr>
              <a:tr h="195272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ขับรถเร็ว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ตัดหน้า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3305" marR="63305" marT="23781" marB="23781"/>
                </a:tc>
                <a:extLst>
                  <a:ext uri="{0D108BD9-81ED-4DB2-BD59-A6C34878D82A}">
                    <a16:rowId xmlns:a16="http://schemas.microsoft.com/office/drawing/2014/main" val="3116646819"/>
                  </a:ext>
                </a:extLst>
              </a:tr>
              <a:tr h="195272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หลับใน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ทัศนวิสัยไม่ดี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3305" marR="63305" marT="23781" marB="23781"/>
                </a:tc>
                <a:extLst>
                  <a:ext uri="{0D108BD9-81ED-4DB2-BD59-A6C34878D82A}">
                    <a16:rowId xmlns:a16="http://schemas.microsoft.com/office/drawing/2014/main" val="1840806428"/>
                  </a:ext>
                </a:extLst>
              </a:tr>
              <a:tr h="195272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สภาพรถ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มีสิ่งกีดขวาง</a:t>
                      </a:r>
                    </a:p>
                  </a:txBody>
                  <a:tcPr marL="63305" marR="63305" marT="23781" marB="23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3305" marR="63305" marT="23781" marB="23781"/>
                </a:tc>
                <a:extLst>
                  <a:ext uri="{0D108BD9-81ED-4DB2-BD59-A6C34878D82A}">
                    <a16:rowId xmlns:a16="http://schemas.microsoft.com/office/drawing/2014/main" val="3355087727"/>
                  </a:ext>
                </a:extLst>
              </a:tr>
            </a:tbl>
          </a:graphicData>
        </a:graphic>
      </p:graphicFrame>
      <p:graphicFrame>
        <p:nvGraphicFramePr>
          <p:cNvPr id="107" name="ตาราง 107">
            <a:extLst>
              <a:ext uri="{FF2B5EF4-FFF2-40B4-BE49-F238E27FC236}">
                <a16:creationId xmlns:a16="http://schemas.microsoft.com/office/drawing/2014/main" id="{CEE5291A-B7B7-478F-815C-27E8B53CDB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915997"/>
              </p:ext>
            </p:extLst>
          </p:nvPr>
        </p:nvGraphicFramePr>
        <p:xfrm>
          <a:off x="9840416" y="2780928"/>
          <a:ext cx="1944216" cy="73620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3558532732"/>
                    </a:ext>
                  </a:extLst>
                </a:gridCol>
                <a:gridCol w="576064">
                  <a:extLst>
                    <a:ext uri="{9D8B030D-6E8A-4147-A177-3AD203B41FA5}">
                      <a16:colId xmlns:a16="http://schemas.microsoft.com/office/drawing/2014/main" val="177063183"/>
                    </a:ext>
                  </a:extLst>
                </a:gridCol>
              </a:tblGrid>
              <a:tr h="211015">
                <a:tc>
                  <a:txBody>
                    <a:bodyPr/>
                    <a:lstStyle/>
                    <a:p>
                      <a:r>
                        <a:rPr lang="th-TH" sz="20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รถจักรยานยนต์</a:t>
                      </a:r>
                    </a:p>
                  </a:txBody>
                  <a:tcPr marL="63305" marR="63305" marT="31652" marB="3165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32</a:t>
                      </a:r>
                    </a:p>
                  </a:txBody>
                  <a:tcPr marL="63305" marR="63305" marT="31652" marB="31652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444020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รถ</a:t>
                      </a:r>
                      <a:r>
                        <a:rPr lang="th-TH" sz="2000" b="1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ปิคอัพ</a:t>
                      </a:r>
                      <a:endParaRPr lang="th-TH" sz="2000" b="1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3305" marR="63305" marT="31652" marB="31652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 marL="63305" marR="63305" marT="31652" marB="31652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867318"/>
                  </a:ext>
                </a:extLst>
              </a:tr>
            </a:tbl>
          </a:graphicData>
        </a:graphic>
      </p:graphicFrame>
      <p:graphicFrame>
        <p:nvGraphicFramePr>
          <p:cNvPr id="4" name="ตาราง 107">
            <a:extLst>
              <a:ext uri="{FF2B5EF4-FFF2-40B4-BE49-F238E27FC236}">
                <a16:creationId xmlns:a16="http://schemas.microsoft.com/office/drawing/2014/main" id="{87DA186D-AB37-4451-8B3F-0A18AA256E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739465"/>
              </p:ext>
            </p:extLst>
          </p:nvPr>
        </p:nvGraphicFramePr>
        <p:xfrm>
          <a:off x="10008449" y="4149080"/>
          <a:ext cx="1848191" cy="2208624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92167">
                  <a:extLst>
                    <a:ext uri="{9D8B030D-6E8A-4147-A177-3AD203B41FA5}">
                      <a16:colId xmlns:a16="http://schemas.microsoft.com/office/drawing/2014/main" val="3558532732"/>
                    </a:ext>
                  </a:extLst>
                </a:gridCol>
                <a:gridCol w="456024">
                  <a:extLst>
                    <a:ext uri="{9D8B030D-6E8A-4147-A177-3AD203B41FA5}">
                      <a16:colId xmlns:a16="http://schemas.microsoft.com/office/drawing/2014/main" val="177063183"/>
                    </a:ext>
                  </a:extLst>
                </a:gridCol>
              </a:tblGrid>
              <a:tr h="211015">
                <a:tc>
                  <a:txBody>
                    <a:bodyPr/>
                    <a:lstStyle/>
                    <a:p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00.01 – 04.00 น.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0444020"/>
                  </a:ext>
                </a:extLst>
              </a:tr>
              <a:tr h="259755">
                <a:tc>
                  <a:txBody>
                    <a:bodyPr/>
                    <a:lstStyle/>
                    <a:p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04.01 – 08.00 น.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44404"/>
                  </a:ext>
                </a:extLst>
              </a:tr>
              <a:tr h="234922">
                <a:tc>
                  <a:txBody>
                    <a:bodyPr/>
                    <a:lstStyle/>
                    <a:p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08.01 – 12.00 น.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0761970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12.01 – 16.00 น.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247449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16.01 – 20.00 น.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422875"/>
                  </a:ext>
                </a:extLst>
              </a:tr>
              <a:tr h="211015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20.01 – 24.00 น.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</a:t>
                      </a:r>
                    </a:p>
                  </a:txBody>
                  <a:tcPr marL="63305" marR="63305" marT="31652" marB="31652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422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2488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836712"/>
            <a:ext cx="12192000" cy="584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1" rIns="91440" bIns="45721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914433">
              <a:tabLst>
                <a:tab pos="900148" algn="l"/>
                <a:tab pos="990638" algn="l"/>
                <a:tab pos="1620898" algn="l"/>
                <a:tab pos="1981275" algn="l"/>
              </a:tabLst>
            </a:pPr>
            <a:r>
              <a:rPr lang="th-TH" altLang="en-US" sz="3200" b="1" dirty="0">
                <a:solidFill>
                  <a:srgbClr val="0070C0"/>
                </a:solidFill>
                <a:latin typeface="TH SarabunPSK" panose="020B0500040200020003" pitchFamily="34" charset="-34"/>
                <a:ea typeface="Calibri" pitchFamily="34" charset="0"/>
                <a:cs typeface="TH SarabunPSK" panose="020B0500040200020003" pitchFamily="34" charset="-34"/>
              </a:rPr>
              <a:t>การจัดทำแผนปฏิบัติการป้องกันและลดอุบัติเหตุทางถนนจังหวัดลำพูน ปีงบประมาณ พ.ศ.2564</a:t>
            </a:r>
            <a:endParaRPr lang="en-US" altLang="en-US" sz="180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id="{DC62E583-D2AC-47E3-82B6-9C00EA085E3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sp>
        <p:nvSpPr>
          <p:cNvPr id="2" name="กล่องข้อความ 1">
            <a:extLst>
              <a:ext uri="{FF2B5EF4-FFF2-40B4-BE49-F238E27FC236}">
                <a16:creationId xmlns:a16="http://schemas.microsoft.com/office/drawing/2014/main" id="{17C55B10-CF7D-43DC-9487-D02F2E421A9C}"/>
              </a:ext>
            </a:extLst>
          </p:cNvPr>
          <p:cNvSpPr txBox="1"/>
          <p:nvPr/>
        </p:nvSpPr>
        <p:spPr>
          <a:xfrm>
            <a:off x="911424" y="1621244"/>
            <a:ext cx="1008112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dirty="0"/>
              <a:t>	</a:t>
            </a:r>
            <a:r>
              <a:rPr lang="th-TH" sz="3200" dirty="0"/>
              <a:t>ศูนย์อำนวยการความปลอดภัยทางถนนจังหวัดลำพูน ได้มีคำสั่ง จังหวัดลำพูน ที่ 2246/2563 ลงวันที่ 3พฤศจิกายน 2563 แต่งตั้งคณะทำงานจัดทำแผนปฏิบัติการป้องกันและลดอุบัติเหตุทางถนนจังหวัดลำพูน ปีงบประมาณ พ.ศ.2564 </a:t>
            </a:r>
          </a:p>
          <a:p>
            <a:pPr algn="thaiDist"/>
            <a:endParaRPr lang="th-TH" sz="1000" dirty="0"/>
          </a:p>
          <a:p>
            <a:pPr algn="thaiDist"/>
            <a:r>
              <a:rPr lang="th-TH" sz="3200" dirty="0"/>
              <a:t>	ทั้งนี้ได้ประชุมคณะทำงาน ในวันพุธ ที่ 4 พฤศจิกายน 2563 เวลา 09.30 น. ณ ห้องประชุมหริภุญชัย ศาลากลางจังหวัดลำพูน  โดยมี นายอนุพง</a:t>
            </a:r>
            <a:r>
              <a:rPr lang="th-TH" sz="3200" dirty="0" err="1"/>
              <a:t>ษ์</a:t>
            </a:r>
            <a:r>
              <a:rPr lang="th-TH" sz="3200" dirty="0"/>
              <a:t>  วาวงศ์มูล รองผู้ว่าราชการจังหวัดลำพูน เป็นประธาน </a:t>
            </a:r>
          </a:p>
          <a:p>
            <a:pPr algn="thaiDist"/>
            <a:endParaRPr lang="th-TH" sz="1000" dirty="0"/>
          </a:p>
          <a:p>
            <a:pPr algn="thaiDist"/>
            <a:r>
              <a:rPr lang="th-TH" sz="3200" dirty="0"/>
              <a:t>	ในการนี้ ได้จัดทำร่างแผนปฏิบัติการป้องกันและลดอุบัติเหตุทางถนนจังหวัดลำพูน ปีงบประมาณ พ.ศ.2564</a:t>
            </a:r>
          </a:p>
        </p:txBody>
      </p:sp>
      <p:sp>
        <p:nvSpPr>
          <p:cNvPr id="9" name="ลูกศร: ขวา 8">
            <a:extLst>
              <a:ext uri="{FF2B5EF4-FFF2-40B4-BE49-F238E27FC236}">
                <a16:creationId xmlns:a16="http://schemas.microsoft.com/office/drawing/2014/main" id="{EDB1D16B-7468-4DEC-A343-2659B5BC07F2}"/>
              </a:ext>
            </a:extLst>
          </p:cNvPr>
          <p:cNvSpPr/>
          <p:nvPr/>
        </p:nvSpPr>
        <p:spPr>
          <a:xfrm>
            <a:off x="1127448" y="1844824"/>
            <a:ext cx="28803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ลูกศร: ขวา 14">
            <a:extLst>
              <a:ext uri="{FF2B5EF4-FFF2-40B4-BE49-F238E27FC236}">
                <a16:creationId xmlns:a16="http://schemas.microsoft.com/office/drawing/2014/main" id="{CB605BEE-8CA2-4908-8696-6BB46350E054}"/>
              </a:ext>
            </a:extLst>
          </p:cNvPr>
          <p:cNvSpPr/>
          <p:nvPr/>
        </p:nvSpPr>
        <p:spPr>
          <a:xfrm>
            <a:off x="1034312" y="3429000"/>
            <a:ext cx="28803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ลูกศร: ขวา 15">
            <a:extLst>
              <a:ext uri="{FF2B5EF4-FFF2-40B4-BE49-F238E27FC236}">
                <a16:creationId xmlns:a16="http://schemas.microsoft.com/office/drawing/2014/main" id="{2EBBE441-84FC-4297-BFEF-33963486AFA6}"/>
              </a:ext>
            </a:extLst>
          </p:cNvPr>
          <p:cNvSpPr/>
          <p:nvPr/>
        </p:nvSpPr>
        <p:spPr>
          <a:xfrm>
            <a:off x="1009258" y="5013176"/>
            <a:ext cx="288032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82187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>
            <a:extLst>
              <a:ext uri="{FF2B5EF4-FFF2-40B4-BE49-F238E27FC236}">
                <a16:creationId xmlns:a16="http://schemas.microsoft.com/office/drawing/2014/main" id="{53FC6FFD-D725-4561-97A7-E7A741E4F1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111" y="620688"/>
            <a:ext cx="10550481" cy="4464496"/>
          </a:xfrm>
        </p:spPr>
        <p:txBody>
          <a:bodyPr>
            <a:normAutofit/>
          </a:bodyPr>
          <a:lstStyle/>
          <a:p>
            <a:r>
              <a:rPr lang="th-TH" sz="2800" dirty="0"/>
              <a:t>วันที่ 12 พฤศจิกายน 2563  เวลา 09.30 น. นายวรยุทธ  เนาวรัตน์ ผู้ว่าราชการจังหวัดลำพูน ได้มอบหมายให้นายอนุพง</a:t>
            </a:r>
            <a:r>
              <a:rPr lang="th-TH" sz="2800" dirty="0" err="1"/>
              <a:t>ษ์</a:t>
            </a:r>
            <a:r>
              <a:rPr lang="th-TH" sz="2800" dirty="0"/>
              <a:t> วาวงศ์มูล รองผู้ว่าราชการจังหวัดลำพูน  เป็นประธานการประชุมคณะกรรมการศูนย์อำนวยการความปลอดภัยทางถนนจังหวัดลำพูน ครั้งที่ 6/2563  ณ ห้องประชุมจามเทวี ศาลากลางจังหวัดลำพูน และมีมติเห็นชอบร่างแผนปฏิบัติการป้องกันและลดอุบัติเหตุทางถนนจังหวัดลำพูน ปีงบประมาณ พ.ศ.2564</a:t>
            </a:r>
          </a:p>
          <a:p>
            <a:r>
              <a:rPr lang="th-TH" sz="2800" dirty="0"/>
              <a:t>อยู่ระหว่างเสนอแผนฯ ให้ผู้อำนวยการศูนย์อำนวยการความปลอดภัยทางถนนจังหวัดลำพูนลงนามอนุมัติ และจะได้แจ้งหน่วยงานที่เกี่ยวข้องทราบและดำเนินการตามแผนฯ ต่อไป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DE85D849-7028-472F-9F9D-1130A832E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453002"/>
            <a:ext cx="5040560" cy="3360373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DABEEB72-C1D1-4986-9487-31DD80219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960" y="3496508"/>
            <a:ext cx="5896653" cy="331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520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9B13054-19C9-48FA-BC93-8F0DBBAF6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068" y="610091"/>
            <a:ext cx="11407588" cy="1450757"/>
          </a:xfrm>
        </p:spPr>
        <p:txBody>
          <a:bodyPr>
            <a:normAutofit fontScale="90000"/>
          </a:bodyPr>
          <a:lstStyle/>
          <a:p>
            <a:r>
              <a:rPr lang="th-TH" sz="4000" b="1" dirty="0"/>
              <a:t>ศูนย์อำนวยการความปลอดภัยทางถนน </a:t>
            </a:r>
            <a:br>
              <a:rPr lang="th-TH" sz="4000" b="1" dirty="0"/>
            </a:br>
            <a:r>
              <a:rPr lang="th-TH" sz="4000" b="1" dirty="0"/>
              <a:t>ได้กำหนดแผนบูรณาการป้องกันและลดอุบัติเหตุทางถนน</a:t>
            </a:r>
            <a:br>
              <a:rPr lang="th-TH" sz="4000" b="1" dirty="0"/>
            </a:br>
            <a:r>
              <a:rPr lang="th-TH" sz="4000" b="1" dirty="0"/>
              <a:t>ช่วงเทศกาลปีใหม่ พ.ศ. 2564</a:t>
            </a:r>
            <a:br>
              <a:rPr lang="th-TH" sz="2000" b="0" i="0" u="none" strike="noStrike" baseline="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endParaRPr lang="th-TH" dirty="0"/>
          </a:p>
        </p:txBody>
      </p:sp>
      <p:graphicFrame>
        <p:nvGraphicFramePr>
          <p:cNvPr id="4" name="ไดอะแกรม 3">
            <a:extLst>
              <a:ext uri="{FF2B5EF4-FFF2-40B4-BE49-F238E27FC236}">
                <a16:creationId xmlns:a16="http://schemas.microsoft.com/office/drawing/2014/main" id="{1ABE40DE-75BC-4B7D-82CA-1FB4412CB9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896956"/>
              </p:ext>
            </p:extLst>
          </p:nvPr>
        </p:nvGraphicFramePr>
        <p:xfrm>
          <a:off x="2567608" y="1772816"/>
          <a:ext cx="6912768" cy="4979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6867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79B13054-19C9-48FA-BC93-8F0DBBAF6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076" y="471373"/>
            <a:ext cx="11005864" cy="1450757"/>
          </a:xfrm>
        </p:spPr>
        <p:txBody>
          <a:bodyPr>
            <a:normAutofit/>
          </a:bodyPr>
          <a:lstStyle/>
          <a:p>
            <a:r>
              <a:rPr lang="th-TH" sz="280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ตัวชี้วัด</a:t>
            </a:r>
            <a:br>
              <a:rPr lang="th-TH" sz="2000" b="0" i="0" u="none" strike="noStrike" baseline="0" dirty="0">
                <a:solidFill>
                  <a:srgbClr val="0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</a:br>
            <a:endParaRPr lang="th-TH" dirty="0"/>
          </a:p>
        </p:txBody>
      </p:sp>
      <p:sp>
        <p:nvSpPr>
          <p:cNvPr id="15" name="กล่องข้อความ 14">
            <a:extLst>
              <a:ext uri="{FF2B5EF4-FFF2-40B4-BE49-F238E27FC236}">
                <a16:creationId xmlns:a16="http://schemas.microsoft.com/office/drawing/2014/main" id="{8A81B886-D767-4BF7-9E7F-E31C831C69FC}"/>
              </a:ext>
            </a:extLst>
          </p:cNvPr>
          <p:cNvSpPr txBox="1"/>
          <p:nvPr/>
        </p:nvSpPr>
        <p:spPr>
          <a:xfrm>
            <a:off x="911424" y="1220374"/>
            <a:ext cx="10369152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h-TH" sz="2800" b="0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1. จำนวนครั้งการเกิดอุบัติเหตุ ผู้เสียชีวิต และผู้บาดเจ็บ ลดลงให้เหลือน้อยที่สุด เมื่อเทียบกับสถิติปีใหม่เฉลี่ย 3 ปีย้อนหลัง</a:t>
            </a:r>
          </a:p>
          <a:p>
            <a:r>
              <a:rPr lang="th-TH" sz="2800" b="0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 </a:t>
            </a:r>
            <a:r>
              <a:rPr lang="th-TH" sz="2800" b="1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2. </a:t>
            </a:r>
            <a:r>
              <a:rPr lang="th-TH" sz="2800" b="0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การเกิดอุบัติเหตุระดับจังหวัดและอำเภอเสี่ยงสีแดง ลดลงไม่น้อยกว่า </a:t>
            </a:r>
            <a:r>
              <a:rPr lang="th-TH" sz="2800" dirty="0">
                <a:latin typeface="Calibri Light" panose="020F0302020204030204" pitchFamily="34" charset="0"/>
                <a:cs typeface="AngsanaUPC" panose="02020603050405020304" pitchFamily="18" charset="-34"/>
              </a:rPr>
              <a:t>5</a:t>
            </a:r>
            <a:r>
              <a:rPr lang="th-TH" sz="2800" b="0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 เปอร์เซ็นต์ เมื่อเทียบกับค่าเฉลี่ยช่วงเทศกาลปีใหม่ย้อนหลัง 3 ปี </a:t>
            </a:r>
          </a:p>
          <a:p>
            <a:r>
              <a:rPr lang="th-TH" sz="2800" b="1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3. </a:t>
            </a:r>
            <a:r>
              <a:rPr lang="th-TH" sz="2800" b="0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จำนวนครั้งการเกิดอุบัติเหตุใหญ่ ลดลงเมื่อเทียบกับ สถิติในช่วงเทศกาลปีใหม่เฉลี่ย 3 ปีย้อนหลัง </a:t>
            </a:r>
          </a:p>
          <a:p>
            <a:r>
              <a:rPr lang="th-TH" sz="2800" b="1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4. </a:t>
            </a:r>
            <a:r>
              <a:rPr lang="th-TH" sz="2800" b="0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จำนวนครั้งของการเกิดอุบัติเหตุทางถนน จำนวน ผู้เสียชีวิตและจำนวนผู้บาดเจ็บ ที่เกิดบนถนนในความรับผิดชอบของกระทรวงคมนาคม ลดลงไม่น้อยกว่า 5 % เมื่อเทียบกับค่าเฉลี่ยปีใหม่ย้อนหลัง 3 ปี </a:t>
            </a:r>
          </a:p>
          <a:p>
            <a:r>
              <a:rPr lang="th-TH" sz="2800" b="1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5. </a:t>
            </a:r>
            <a:r>
              <a:rPr lang="th-TH" sz="2800" b="0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จำนวนผู้เสียชีวิต ณ จุดเกิดเหตุลดลงเมื่อเทียบกับ สถิติในช่วงเทศกาลปีใหม่เฉลี่ย 3 ปีย้อนหลัง </a:t>
            </a:r>
          </a:p>
          <a:p>
            <a:r>
              <a:rPr lang="th-TH" sz="2800" b="1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6. </a:t>
            </a:r>
            <a:r>
              <a:rPr lang="th-TH" sz="2800" b="0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จำนวนการบังคับคดีในพฤติกรรมเสี่ยงหลักได้แก่ ขับรถเร็ว ดื่มแล้วขับ และการสวมหมวกนิรภัย ลดลง เมื่อเทียบกับสถิติในช่วงเทศกาลปีใหม่ พ.ศ. 2563 </a:t>
            </a:r>
          </a:p>
          <a:p>
            <a:r>
              <a:rPr lang="th-TH" sz="2800" b="1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7. </a:t>
            </a:r>
            <a:r>
              <a:rPr lang="th-TH" sz="2800" b="0" i="0" u="none" strike="noStrike" baseline="0" dirty="0">
                <a:latin typeface="Calibri Light" panose="020F0302020204030204" pitchFamily="34" charset="0"/>
                <a:cs typeface="AngsanaUPC" panose="02020603050405020304" pitchFamily="18" charset="-34"/>
              </a:rPr>
              <a:t>จำนวนรถโดยสารสาธารณะที่เกิดอุบัติเหตุ และ จำนวนผู้เสียชีวิตลดลงไม่น้อยกว่า 5 % เมื่อเทียบกับค่าเฉลี่ยช่วงเทศกาล 3 ปี ย้อนหลัง</a:t>
            </a:r>
            <a:endParaRPr lang="th-TH" sz="2800" dirty="0">
              <a:latin typeface="Calibri Light" panose="020F0302020204030204" pitchFamily="34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69845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>
            <a:extLst>
              <a:ext uri="{FF2B5EF4-FFF2-40B4-BE49-F238E27FC236}">
                <a16:creationId xmlns:a16="http://schemas.microsoft.com/office/drawing/2014/main" id="{9CCAB0BE-3E71-4215-99A5-2C9C79C26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332656"/>
            <a:ext cx="9601196" cy="1303867"/>
          </a:xfrm>
        </p:spPr>
        <p:txBody>
          <a:bodyPr>
            <a:normAutofit/>
          </a:bodyPr>
          <a:lstStyle/>
          <a:p>
            <a:r>
              <a:rPr lang="th-TH" dirty="0"/>
              <a:t>เป้าหมายการดำเนินงานช่วงเทศกาลปีใหม่ 2564</a:t>
            </a:r>
          </a:p>
        </p:txBody>
      </p:sp>
      <p:graphicFrame>
        <p:nvGraphicFramePr>
          <p:cNvPr id="4" name="ตาราง 4">
            <a:extLst>
              <a:ext uri="{FF2B5EF4-FFF2-40B4-BE49-F238E27FC236}">
                <a16:creationId xmlns:a16="http://schemas.microsoft.com/office/drawing/2014/main" id="{7C114C3D-652C-4817-A194-E23773D4E2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8277982"/>
              </p:ext>
            </p:extLst>
          </p:nvPr>
        </p:nvGraphicFramePr>
        <p:xfrm>
          <a:off x="6023992" y="1468720"/>
          <a:ext cx="5184576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444">
                  <a:extLst>
                    <a:ext uri="{9D8B030D-6E8A-4147-A177-3AD203B41FA5}">
                      <a16:colId xmlns:a16="http://schemas.microsoft.com/office/drawing/2014/main" val="206919294"/>
                    </a:ext>
                  </a:extLst>
                </a:gridCol>
                <a:gridCol w="1419876">
                  <a:extLst>
                    <a:ext uri="{9D8B030D-6E8A-4147-A177-3AD203B41FA5}">
                      <a16:colId xmlns:a16="http://schemas.microsoft.com/office/drawing/2014/main" val="1349476699"/>
                    </a:ext>
                  </a:extLst>
                </a:gridCol>
                <a:gridCol w="2304256">
                  <a:extLst>
                    <a:ext uri="{9D8B030D-6E8A-4147-A177-3AD203B41FA5}">
                      <a16:colId xmlns:a16="http://schemas.microsoft.com/office/drawing/2014/main" val="2236754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อำเภอ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จำนวนครั้งเฉลี่ย 3 ปี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เป้าหมาย</a:t>
                      </a:r>
                    </a:p>
                    <a:p>
                      <a:pPr algn="ctr"/>
                      <a:r>
                        <a:rPr lang="th-TH" sz="2400" dirty="0"/>
                        <a:t>ลดลงร้อยละ 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2525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เมืองลำพูน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29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ไม่เกิน 27 ครั้ง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4610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ป่าซาง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8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ไม่เกิน 8 ครั้ง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8495925"/>
                  </a:ext>
                </a:extLst>
              </a:tr>
              <a:tr h="336520">
                <a:tc>
                  <a:txBody>
                    <a:bodyPr/>
                    <a:lstStyle/>
                    <a:p>
                      <a:r>
                        <a:rPr lang="th-TH" sz="2400" dirty="0"/>
                        <a:t>ลี้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7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ไม่เกิน 7 ครั้ง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7031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บ้านโฮ</a:t>
                      </a:r>
                      <a:r>
                        <a:rPr lang="th-TH" sz="2400" dirty="0" err="1"/>
                        <a:t>่ง</a:t>
                      </a:r>
                      <a:endParaRPr lang="th-TH" sz="2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4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ไม่เกิน 4 ครั้ง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186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แม่ทา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ไม่เกิน 3 ครั้ง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83843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บ้าน</a:t>
                      </a:r>
                      <a:r>
                        <a:rPr lang="th-TH" sz="2400" dirty="0" err="1"/>
                        <a:t>ธิ</a:t>
                      </a:r>
                      <a:endParaRPr lang="th-TH" sz="24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3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ไม่เกิน 3 ครั้ง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8648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ทุ่งหัวช้าง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1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ไม่เกิน 1 ครั้ง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2985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/>
                        <a:t>เวียงหนองล่อง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1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/>
                        <a:t>ไม่เกิน 1 ครั้ง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768450"/>
                  </a:ext>
                </a:extLst>
              </a:tr>
            </a:tbl>
          </a:graphicData>
        </a:graphic>
      </p:graphicFrame>
      <p:graphicFrame>
        <p:nvGraphicFramePr>
          <p:cNvPr id="5" name="ตาราง 5">
            <a:extLst>
              <a:ext uri="{FF2B5EF4-FFF2-40B4-BE49-F238E27FC236}">
                <a16:creationId xmlns:a16="http://schemas.microsoft.com/office/drawing/2014/main" id="{49B54568-6F47-4BB3-99B1-C241055900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369443"/>
              </p:ext>
            </p:extLst>
          </p:nvPr>
        </p:nvGraphicFramePr>
        <p:xfrm>
          <a:off x="1055440" y="1988840"/>
          <a:ext cx="4464494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1437006007"/>
                    </a:ext>
                  </a:extLst>
                </a:gridCol>
                <a:gridCol w="1067027">
                  <a:extLst>
                    <a:ext uri="{9D8B030D-6E8A-4147-A177-3AD203B41FA5}">
                      <a16:colId xmlns:a16="http://schemas.microsoft.com/office/drawing/2014/main" val="177699966"/>
                    </a:ext>
                  </a:extLst>
                </a:gridCol>
                <a:gridCol w="1014658">
                  <a:extLst>
                    <a:ext uri="{9D8B030D-6E8A-4147-A177-3AD203B41FA5}">
                      <a16:colId xmlns:a16="http://schemas.microsoft.com/office/drawing/2014/main" val="3202786737"/>
                    </a:ext>
                  </a:extLst>
                </a:gridCol>
                <a:gridCol w="1014657">
                  <a:extLst>
                    <a:ext uri="{9D8B030D-6E8A-4147-A177-3AD203B41FA5}">
                      <a16:colId xmlns:a16="http://schemas.microsoft.com/office/drawing/2014/main" val="1329719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th-TH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อุบัติเหตุ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ผู้บาดเจ็บ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ผู้เสียชีวิต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651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2561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70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2494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2562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315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2563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588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เฉลี่ย 3 ปี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5029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เป้าหมาย</a:t>
                      </a:r>
                    </a:p>
                    <a:p>
                      <a:pPr algn="ctr"/>
                      <a:r>
                        <a:rPr lang="th-TH" sz="2000" dirty="0"/>
                        <a:t>ลดลงร้อยละ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ไม่เกิน</a:t>
                      </a:r>
                    </a:p>
                    <a:p>
                      <a:pPr algn="ctr"/>
                      <a:r>
                        <a:rPr lang="th-TH" sz="2000" dirty="0"/>
                        <a:t>53 ครั้ง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ไม่เกิน</a:t>
                      </a:r>
                    </a:p>
                    <a:p>
                      <a:pPr algn="ctr"/>
                      <a:r>
                        <a:rPr lang="th-TH" sz="2000" dirty="0"/>
                        <a:t>55 คน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/>
                        <a:t>ไม่เกิน</a:t>
                      </a:r>
                    </a:p>
                    <a:p>
                      <a:pPr algn="ctr"/>
                      <a:r>
                        <a:rPr lang="th-TH" sz="2000" dirty="0"/>
                        <a:t>1 คน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56555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3509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ชีวภาพ">
  <a:themeElements>
    <a:clrScheme name="ชีวภาพ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ชีวภาพ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ชีวภาพ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8773</TotalTime>
  <Words>901</Words>
  <Application>Microsoft Office PowerPoint</Application>
  <PresentationFormat>แบบจอกว้าง</PresentationFormat>
  <Paragraphs>180</Paragraphs>
  <Slides>7</Slides>
  <Notes>1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7</vt:i4>
      </vt:variant>
    </vt:vector>
  </HeadingPairs>
  <TitlesOfParts>
    <vt:vector size="15" baseType="lpstr">
      <vt:lpstr>Arial</vt:lpstr>
      <vt:lpstr>Athiti Medium</vt:lpstr>
      <vt:lpstr>Calibri</vt:lpstr>
      <vt:lpstr>Calibri Light</vt:lpstr>
      <vt:lpstr>Garamond</vt:lpstr>
      <vt:lpstr>Tahoma</vt:lpstr>
      <vt:lpstr>TH SarabunPSK</vt:lpstr>
      <vt:lpstr>ชีวภาพ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ศูนย์อำนวยการความปลอดภัยทางถนน  ได้กำหนดแผนบูรณาการป้องกันและลดอุบัติเหตุทางถนน ช่วงเทศกาลปีใหม่ พ.ศ. 2564 </vt:lpstr>
      <vt:lpstr>ตัวชี้วัด </vt:lpstr>
      <vt:lpstr>เป้าหมายการดำเนินงานช่วงเทศกาลปีใหม่ 2564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ศูนย์อำนวยการความปลอดภัยทางถนน จังหวัดลำพูน</dc:title>
  <dc:creator>Administrator</dc:creator>
  <cp:lastModifiedBy>DDPM-USER</cp:lastModifiedBy>
  <cp:revision>721</cp:revision>
  <cp:lastPrinted>2020-11-25T08:30:50Z</cp:lastPrinted>
  <dcterms:created xsi:type="dcterms:W3CDTF">2018-04-24T02:15:09Z</dcterms:created>
  <dcterms:modified xsi:type="dcterms:W3CDTF">2020-11-25T09:18:17Z</dcterms:modified>
</cp:coreProperties>
</file>