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0" r:id="rId4"/>
    <p:sldId id="259" r:id="rId5"/>
    <p:sldId id="256" r:id="rId6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9FF33"/>
    <a:srgbClr val="FF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3" autoAdjust="0"/>
    <p:restoredTop sz="94660"/>
  </p:normalViewPr>
  <p:slideViewPr>
    <p:cSldViewPr snapToGrid="0">
      <p:cViewPr varScale="1">
        <p:scale>
          <a:sx n="81" d="100"/>
          <a:sy n="81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E1212-A845-448A-9B01-2567B561A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52AF90-D276-4E61-8AE1-E64E11EEC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E1E0A-24B5-48A2-91D4-02760A960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75A9F8-4185-4F0A-97EF-74A33C494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C1148-C21C-443E-9802-005A4F39D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7879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7F61A-9C1C-4AF2-9B9A-3936C5E64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63CD46-B16A-4060-BEAF-78DE071082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6ADA1-1FD5-4082-86C1-6218ACE52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3FC12-1676-43EE-BFBD-B6DBC4765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C0A85-5506-4C6A-86DE-0187E1AF3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2885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F2524C-D46C-49A0-9022-0EA91E00F6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1A0F0E-F66B-44CE-866F-EC4F29AB6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EF01D-2EF2-4A58-90AD-16B618B03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CFF3DF-574A-4F39-BD57-CFFA8DEE4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BFDAD-7FE1-4819-8A3D-7E0CD1F0F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040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66AA-1D7D-432F-8B64-183FC2AD6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180A7-EF68-406D-8C07-5F3EA88567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87382-8244-4334-8E0F-AF0D6426B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0AF75-55F9-4895-91A3-95C7AD8FC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712610-CD39-4EB2-B464-8593B00A1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4647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6FAA3-3234-45FF-9972-2E0726212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E73795-1981-46FE-AEDE-47D107D01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645AA0-D8AD-4023-BAC1-C0A75DC24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B472E-1EAE-4BA7-BEAC-BA68CF390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15AE7-6D8F-4D3F-9C58-FC8B38E9E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5131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3BCF1-E507-4660-8C58-44C54B192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2B570-A73D-42B6-9B2B-FB8C0B9EC4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E01DA4-648F-4F6C-A4CC-C53E059005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1DAE80-E052-4F16-BD7D-85435B453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1986BA-4B59-4357-8F2B-0E0D067B1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37EA57-D509-43DB-8C47-16B4777DD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06561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5B94E-EECF-4074-870B-931156E5E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FF136-C961-4B5C-83D2-C9026E6C1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AA88EC-A1CE-4AB6-B747-5CBE41EA38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A1DB03-8C7A-401F-AAAF-38EE8C31EA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CD8F10-8123-4873-91EA-5A92CA8B21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787581-5165-4BBF-B730-9F86B17F5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E8582F-6392-46C7-90FA-7AD24405B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120A13-1BBD-46E7-8CC2-59A111E5E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4030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8BF3A-FC3D-4A18-B95D-C2E353370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CD6194-502E-4953-933A-6A013D80C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6117A1-37B2-47B2-8E1B-0350F1B73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2D558F-7512-430E-9446-3085743B7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7595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D83BCF-1F34-4F6D-AF4C-76CE8BCB6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03FEB7-673A-4F10-85D2-13719687F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8079B0-0239-41E8-9902-1E6A119AB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532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AE1AB-F404-4A7E-9E69-FAD7A5C6A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AB440-0F99-459C-B051-4E513BDF9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43F05-BAE8-4682-98F7-E29E737CF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2FDD0E-1CCF-403B-B063-B21A0AE34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785ED0-B3F1-4019-8E49-B76BFBA42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9D1573-33F0-4749-8E7E-9ADFBDA70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3735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4A9D6-5DA0-455E-9F58-182D95D4B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B59193-ABAD-4385-8E60-595BD41E7F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5EB6A8-970D-430F-8396-C63C0B8568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E6C97D-9EBD-4C20-8670-BDFE3692F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486485-646D-4803-AFB8-FF3CC6117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4ACF3-C3D1-49D4-AA2B-DD330C700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13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7C4EA8-A5E4-41C6-95CB-0D32CB458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D1881-94DB-4BCD-9024-ED1567B71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80D63-A56E-4942-9BEF-10E91D7134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BF0E5-A548-427F-85FF-1D8971CEA299}" type="datetimeFigureOut">
              <a:rPr lang="th-TH" smtClean="0"/>
              <a:t>24/07/63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21227-C2B6-4229-BAB8-A39961D5F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FA059F-6E5C-4794-8E63-F268B268B8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F98B9-9BB3-4E61-8117-D7CBD71E04F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2219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E62472-1C24-4CF3-A1A5-0B04BA8DE0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2558"/>
          <a:stretch/>
        </p:blipFill>
        <p:spPr>
          <a:xfrm>
            <a:off x="241465" y="1543791"/>
            <a:ext cx="11661569" cy="49762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09B5C6-EAD2-44C1-9511-ED778CD4D95A}"/>
              </a:ext>
            </a:extLst>
          </p:cNvPr>
          <p:cNvSpPr txBox="1"/>
          <p:nvPr/>
        </p:nvSpPr>
        <p:spPr>
          <a:xfrm>
            <a:off x="0" y="41035"/>
            <a:ext cx="12191999" cy="1785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ผู้ว่าราชการจังหวัดลำพูน (นายพงศ์รัตน์ ภิรมย์รัตน์) เป็นประธานในพิธีเปิด</a:t>
            </a:r>
          </a:p>
          <a:p>
            <a:pPr algn="ctr"/>
            <a:r>
              <a:rPr lang="th-TH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กิจกรรมตรวจความพร้อม กำลังพล วัสดุอุปกรณ์ เครื่องมือ เครื่องจักรกลสาธารณภัย</a:t>
            </a:r>
          </a:p>
          <a:p>
            <a:pPr algn="ctr"/>
            <a:r>
              <a:rPr lang="th-TH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ในการป้องกันและแก้ไขปัญหาอุทกภัยและดินถล่ม ปี 2563 จังหวัดลำพูน </a:t>
            </a:r>
          </a:p>
          <a:p>
            <a:pPr algn="ctr"/>
            <a:r>
              <a:rPr lang="th-TH" sz="2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เมื่อวันที่ 21 กรกฎาคม 2563 เวลา 15.00 น. ณ สนามหน้าห้องประชุมองค์การบริหารส่วนจังหวัดลำพูน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2917280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CB69F9-0478-4929-85F6-1DFC1B6ECADE}"/>
              </a:ext>
            </a:extLst>
          </p:cNvPr>
          <p:cNvSpPr txBox="1"/>
          <p:nvPr/>
        </p:nvSpPr>
        <p:spPr>
          <a:xfrm>
            <a:off x="0" y="106326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ภาพกิจกรรมการกิจกรรมตรวจความพร้อม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74A09A-C627-4797-A426-8C8C794F0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4931"/>
            <a:ext cx="12269972" cy="587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8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637FE0-91D6-4ACD-A3B1-EE702E8A0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4558" y="3345178"/>
            <a:ext cx="5640101" cy="34206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B90AD2-C1A8-48F0-8802-ACD23C410A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61"/>
          <a:stretch/>
        </p:blipFill>
        <p:spPr>
          <a:xfrm>
            <a:off x="104371" y="3345178"/>
            <a:ext cx="6322437" cy="34241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F785FC-E693-4950-832C-808324C35F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290"/>
          <a:stretch/>
        </p:blipFill>
        <p:spPr>
          <a:xfrm>
            <a:off x="83125" y="4891"/>
            <a:ext cx="6322438" cy="34241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FDC2BF-F9B4-41FF-AD9B-2A5B2084F1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9172" y="0"/>
            <a:ext cx="5640102" cy="34310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301BFF4-57CF-4927-AC41-AEF5F3565B78}"/>
              </a:ext>
            </a:extLst>
          </p:cNvPr>
          <p:cNvSpPr txBox="1"/>
          <p:nvPr/>
        </p:nvSpPr>
        <p:spPr>
          <a:xfrm>
            <a:off x="457197" y="207463"/>
            <a:ext cx="60979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6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ภาพกิจกรรมการกิจกรรมตรวจความพร้อมฯ</a:t>
            </a:r>
          </a:p>
        </p:txBody>
      </p:sp>
    </p:spTree>
    <p:extLst>
      <p:ext uri="{BB962C8B-B14F-4D97-AF65-F5344CB8AC3E}">
        <p14:creationId xmlns:p14="http://schemas.microsoft.com/office/powerpoint/2010/main" val="1288540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4869AD-AE96-4960-967C-EDCA15C8A6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93"/>
          <a:stretch/>
        </p:blipFill>
        <p:spPr>
          <a:xfrm>
            <a:off x="159433" y="320633"/>
            <a:ext cx="11873133" cy="58576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089706-B4D2-431E-8AE2-E25D6CCED1F5}"/>
              </a:ext>
            </a:extLst>
          </p:cNvPr>
          <p:cNvSpPr txBox="1"/>
          <p:nvPr/>
        </p:nvSpPr>
        <p:spPr>
          <a:xfrm>
            <a:off x="0" y="32063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ภาพกิจกรรมการกิจกรรมตรวจความพร้อม</a:t>
            </a:r>
          </a:p>
        </p:txBody>
      </p:sp>
    </p:spTree>
    <p:extLst>
      <p:ext uri="{BB962C8B-B14F-4D97-AF65-F5344CB8AC3E}">
        <p14:creationId xmlns:p14="http://schemas.microsoft.com/office/powerpoint/2010/main" val="3970838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0A6A11D-6BB3-4F2C-B17D-FD1E2BE65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37279"/>
              </p:ext>
            </p:extLst>
          </p:nvPr>
        </p:nvGraphicFramePr>
        <p:xfrm>
          <a:off x="288966" y="692359"/>
          <a:ext cx="11614068" cy="5983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110">
                  <a:extLst>
                    <a:ext uri="{9D8B030D-6E8A-4147-A177-3AD203B41FA5}">
                      <a16:colId xmlns:a16="http://schemas.microsoft.com/office/drawing/2014/main" val="1580741862"/>
                    </a:ext>
                  </a:extLst>
                </a:gridCol>
                <a:gridCol w="2100448">
                  <a:extLst>
                    <a:ext uri="{9D8B030D-6E8A-4147-A177-3AD203B41FA5}">
                      <a16:colId xmlns:a16="http://schemas.microsoft.com/office/drawing/2014/main" val="129608259"/>
                    </a:ext>
                  </a:extLst>
                </a:gridCol>
                <a:gridCol w="921796">
                  <a:extLst>
                    <a:ext uri="{9D8B030D-6E8A-4147-A177-3AD203B41FA5}">
                      <a16:colId xmlns:a16="http://schemas.microsoft.com/office/drawing/2014/main" val="2983025146"/>
                    </a:ext>
                  </a:extLst>
                </a:gridCol>
                <a:gridCol w="1019045">
                  <a:extLst>
                    <a:ext uri="{9D8B030D-6E8A-4147-A177-3AD203B41FA5}">
                      <a16:colId xmlns:a16="http://schemas.microsoft.com/office/drawing/2014/main" val="2010307426"/>
                    </a:ext>
                  </a:extLst>
                </a:gridCol>
                <a:gridCol w="1093886">
                  <a:extLst>
                    <a:ext uri="{9D8B030D-6E8A-4147-A177-3AD203B41FA5}">
                      <a16:colId xmlns:a16="http://schemas.microsoft.com/office/drawing/2014/main" val="1330023173"/>
                    </a:ext>
                  </a:extLst>
                </a:gridCol>
                <a:gridCol w="1002725">
                  <a:extLst>
                    <a:ext uri="{9D8B030D-6E8A-4147-A177-3AD203B41FA5}">
                      <a16:colId xmlns:a16="http://schemas.microsoft.com/office/drawing/2014/main" val="866529059"/>
                    </a:ext>
                  </a:extLst>
                </a:gridCol>
                <a:gridCol w="1686403">
                  <a:extLst>
                    <a:ext uri="{9D8B030D-6E8A-4147-A177-3AD203B41FA5}">
                      <a16:colId xmlns:a16="http://schemas.microsoft.com/office/drawing/2014/main" val="3946884040"/>
                    </a:ext>
                  </a:extLst>
                </a:gridCol>
                <a:gridCol w="1139462">
                  <a:extLst>
                    <a:ext uri="{9D8B030D-6E8A-4147-A177-3AD203B41FA5}">
                      <a16:colId xmlns:a16="http://schemas.microsoft.com/office/drawing/2014/main" val="2011422378"/>
                    </a:ext>
                  </a:extLst>
                </a:gridCol>
                <a:gridCol w="1801193">
                  <a:extLst>
                    <a:ext uri="{9D8B030D-6E8A-4147-A177-3AD203B41FA5}">
                      <a16:colId xmlns:a16="http://schemas.microsoft.com/office/drawing/2014/main" val="3990372003"/>
                    </a:ext>
                  </a:extLst>
                </a:gridCol>
              </a:tblGrid>
              <a:tr h="284877"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ลำดับ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ประเภทความเสี่ยง (</a:t>
                      </a:r>
                      <a:r>
                        <a:rPr lang="th-TH" sz="240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จำนวนหมู่บ้าน)</a:t>
                      </a:r>
                      <a:endParaRPr lang="th-TH" sz="2400" dirty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หมายเหตุ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826366"/>
                  </a:ext>
                </a:extLst>
              </a:tr>
              <a:tr h="474795"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หมู่บ้าน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น้ำท่วมขัง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น้ำล้นตลิ่ง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น้ำท่วมฉับพลัน/</a:t>
                      </a:r>
                    </a:p>
                    <a:p>
                      <a:pPr algn="ctr"/>
                      <a:r>
                        <a:rPr lang="th-TH" sz="22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น้ำป่าไหลหลาก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ดินถล่ม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091521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เมืองลำพูน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91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บางหมู่บ้าน           มีพื้นที่ที่มี</a:t>
                      </a:r>
                    </a:p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ความเสี่ยงมากกว่า </a:t>
                      </a:r>
                    </a:p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ประเภท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8035930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แม่ทา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11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962079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บ้านโฮ</a:t>
                      </a:r>
                      <a:r>
                        <a:rPr lang="th-TH" sz="2400" b="1" dirty="0" err="1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่ง</a:t>
                      </a:r>
                      <a:endParaRPr lang="th-TH" sz="2400" b="1" dirty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59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25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832702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ลี้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63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28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1149388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ทุ่งหัวช้าง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715976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ป่าซาง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53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2132238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</a:t>
                      </a:r>
                      <a:r>
                        <a:rPr lang="th-TH" sz="2400" b="1" dirty="0" err="1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ธิ</a:t>
                      </a:r>
                      <a:endParaRPr lang="th-TH" sz="2400" b="1" dirty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603802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เวียงหนองล่อง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981807"/>
                  </a:ext>
                </a:extLst>
              </a:tr>
              <a:tr h="588746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เทศบาลเมืองลำพูน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568378"/>
                  </a:ext>
                </a:extLst>
              </a:tr>
              <a:tr h="322861">
                <a:tc gridSpan="2"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2400" dirty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44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367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149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142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183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solidFill>
                            <a:srgbClr val="00206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49</a:t>
                      </a: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 sz="20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71450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30E3288-DBB7-4C33-8D15-D334E6F151F5}"/>
              </a:ext>
            </a:extLst>
          </p:cNvPr>
          <p:cNvSpPr txBox="1"/>
          <p:nvPr/>
        </p:nvSpPr>
        <p:spPr>
          <a:xfrm>
            <a:off x="1828797" y="83130"/>
            <a:ext cx="8538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พื้นที่เสี่ยงอุทกภัยและดินถล่มจังหวัดลำพูน ปี 2563</a:t>
            </a:r>
          </a:p>
        </p:txBody>
      </p:sp>
    </p:spTree>
    <p:extLst>
      <p:ext uri="{BB962C8B-B14F-4D97-AF65-F5344CB8AC3E}">
        <p14:creationId xmlns:p14="http://schemas.microsoft.com/office/powerpoint/2010/main" val="3502925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223</Words>
  <Application>Microsoft Office PowerPoint</Application>
  <PresentationFormat>Widescreen</PresentationFormat>
  <Paragraphs>102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TH SarabunIT๙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Supit</dc:creator>
  <cp:lastModifiedBy>Supit</cp:lastModifiedBy>
  <cp:revision>20</cp:revision>
  <dcterms:created xsi:type="dcterms:W3CDTF">2020-07-23T05:05:01Z</dcterms:created>
  <dcterms:modified xsi:type="dcterms:W3CDTF">2020-07-24T05:05:52Z</dcterms:modified>
</cp:coreProperties>
</file>