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6" r:id="rId3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56B96-C03B-4679-8E77-9043BFA17454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C0EA5-395B-415A-BB02-94DE3462F6D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0399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CBA51-D208-4DF0-ADE2-41A8BAE0375E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152AC-F08C-409A-A77F-28955B09A1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28886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2572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7967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0422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9011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89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7559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5160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2234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720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191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0756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9634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DD60B-C68B-4CFD-9B42-0D9F11607255}" type="datetimeFigureOut">
              <a:rPr lang="th-TH" smtClean="0"/>
              <a:t>20/07/63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B4562-965A-4F12-8385-B86E78D31D9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238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" y="-8743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74486" y="2492896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/>
              <a:t>ศูนย์วิจัยและพัฒนาการเพาะเลี้ยงสัตว์น้ำจืดลำพูน</a:t>
            </a:r>
            <a:endParaRPr lang="th-TH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57549" y="3638927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/>
              <a:t>กองวิจัยและพัฒนาการเพาะเลี้ยงสัตว์น้ำจืด</a:t>
            </a:r>
            <a:endParaRPr lang="th-TH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91880" y="4747177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/>
              <a:t>กรมประมง</a:t>
            </a:r>
            <a:endParaRPr lang="th-TH" sz="40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35" y="116632"/>
            <a:ext cx="2609850" cy="441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210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 descr="E:\เว็ปไซส์\walpaper\9cec1197e940307b95b7efbd2f51840c_t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3102343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/>
              <a:t>นายพนมเทียน นาควิจิตร</a:t>
            </a:r>
            <a:endParaRPr lang="th-TH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2761" y="3789040"/>
            <a:ext cx="8602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/>
              <a:t>ตำแหน่งปัจจุบัน ผู้อำนวยการศูนย์วิจัยและพัฒนาการเพาะเลี้ยงสัตว์น้ำจืดลำพูน</a:t>
            </a:r>
            <a:endParaRPr lang="th-TH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4581128"/>
            <a:ext cx="87895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ตำแหน่งเดิม </a:t>
            </a:r>
            <a:r>
              <a:rPr lang="th-TH" sz="2400" b="1" dirty="0" smtClean="0"/>
              <a:t>หัวหน้ากลุ่ม กลุ่มงานพัฒนาและส่งเสริมการประมง สำนักงานประมงจังหวัดลำพูน</a:t>
            </a:r>
            <a:endParaRPr lang="th-TH" sz="2400" b="1" dirty="0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692696"/>
            <a:ext cx="1584175" cy="21936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1912" y="5847655"/>
            <a:ext cx="6702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หมายเหตุ </a:t>
            </a:r>
            <a:r>
              <a:rPr lang="en-US" sz="2400" b="1" dirty="0" smtClean="0"/>
              <a:t>:</a:t>
            </a:r>
            <a:r>
              <a:rPr lang="th-TH" sz="2400" b="1" dirty="0" smtClean="0"/>
              <a:t> จะรับตำแหน่ง ผอ. ศูนย์ฯลำพูน ในวันที่ 24 กรกฎาคม 2563</a:t>
            </a:r>
            <a:endParaRPr lang="th-TH" sz="2400" b="1" dirty="0"/>
          </a:p>
        </p:txBody>
      </p:sp>
    </p:spTree>
    <p:extLst>
      <p:ext uri="{BB962C8B-B14F-4D97-AF65-F5344CB8AC3E}">
        <p14:creationId xmlns:p14="http://schemas.microsoft.com/office/powerpoint/2010/main" val="1095503648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63</Words>
  <Application>Microsoft Office PowerPoint</Application>
  <PresentationFormat>นำเสนอทางหน้าจอ (4:3)</PresentationFormat>
  <Paragraphs>7</Paragraphs>
  <Slides>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ชุดรูปแบบของ Office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SSCom</cp:lastModifiedBy>
  <cp:revision>9</cp:revision>
  <cp:lastPrinted>2018-04-19T09:03:08Z</cp:lastPrinted>
  <dcterms:created xsi:type="dcterms:W3CDTF">2018-04-19T07:53:56Z</dcterms:created>
  <dcterms:modified xsi:type="dcterms:W3CDTF">2020-07-20T08:55:39Z</dcterms:modified>
</cp:coreProperties>
</file>