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89750" cy="10018713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1104" y="-55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817E-63F3-4C34-B4F3-D5A2B66D51EF}" type="datetimeFigureOut">
              <a:rPr lang="th-TH" smtClean="0"/>
              <a:t>19/05/63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8CEBC-AB90-4534-A9D4-15A218BDECA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580712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817E-63F3-4C34-B4F3-D5A2B66D51EF}" type="datetimeFigureOut">
              <a:rPr lang="th-TH" smtClean="0"/>
              <a:t>19/05/63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8CEBC-AB90-4534-A9D4-15A218BDECA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84807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817E-63F3-4C34-B4F3-D5A2B66D51EF}" type="datetimeFigureOut">
              <a:rPr lang="th-TH" smtClean="0"/>
              <a:t>19/05/63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8CEBC-AB90-4534-A9D4-15A218BDECA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28689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817E-63F3-4C34-B4F3-D5A2B66D51EF}" type="datetimeFigureOut">
              <a:rPr lang="th-TH" smtClean="0"/>
              <a:t>19/05/63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8CEBC-AB90-4534-A9D4-15A218BDECA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32677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817E-63F3-4C34-B4F3-D5A2B66D51EF}" type="datetimeFigureOut">
              <a:rPr lang="th-TH" smtClean="0"/>
              <a:t>19/05/63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8CEBC-AB90-4534-A9D4-15A218BDECA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35946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817E-63F3-4C34-B4F3-D5A2B66D51EF}" type="datetimeFigureOut">
              <a:rPr lang="th-TH" smtClean="0"/>
              <a:t>19/05/63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8CEBC-AB90-4534-A9D4-15A218BDECA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5762319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817E-63F3-4C34-B4F3-D5A2B66D51EF}" type="datetimeFigureOut">
              <a:rPr lang="th-TH" smtClean="0"/>
              <a:t>19/05/63</a:t>
            </a:fld>
            <a:endParaRPr lang="th-TH"/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แทน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8CEBC-AB90-4534-A9D4-15A218BDECA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99691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817E-63F3-4C34-B4F3-D5A2B66D51EF}" type="datetimeFigureOut">
              <a:rPr lang="th-TH" smtClean="0"/>
              <a:t>19/05/63</a:t>
            </a:fld>
            <a:endParaRPr lang="th-TH"/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แทน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8CEBC-AB90-4534-A9D4-15A218BDECA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079223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817E-63F3-4C34-B4F3-D5A2B66D51EF}" type="datetimeFigureOut">
              <a:rPr lang="th-TH" smtClean="0"/>
              <a:t>19/05/63</a:t>
            </a:fld>
            <a:endParaRPr lang="th-TH"/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8CEBC-AB90-4534-A9D4-15A218BDECA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500640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817E-63F3-4C34-B4F3-D5A2B66D51EF}" type="datetimeFigureOut">
              <a:rPr lang="th-TH" smtClean="0"/>
              <a:t>19/05/63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8CEBC-AB90-4534-A9D4-15A218BDECA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304562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34817E-63F3-4C34-B4F3-D5A2B66D51EF}" type="datetimeFigureOut">
              <a:rPr lang="th-TH" smtClean="0"/>
              <a:t>19/05/63</a:t>
            </a:fld>
            <a:endParaRPr lang="th-TH"/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8CEBC-AB90-4534-A9D4-15A218BDECA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89424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60000"/>
                <a:lumOff val="40000"/>
              </a:schemeClr>
            </a:gs>
            <a:gs pos="9000">
              <a:schemeClr val="accent4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34817E-63F3-4C34-B4F3-D5A2B66D51EF}" type="datetimeFigureOut">
              <a:rPr lang="th-TH" smtClean="0"/>
              <a:t>19/05/63</a:t>
            </a:fld>
            <a:endParaRPr lang="th-TH"/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แทน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8CEBC-AB90-4534-A9D4-15A218BDECA1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26622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000">
              <a:schemeClr val="tx2">
                <a:lumMod val="40000"/>
                <a:lumOff val="60000"/>
              </a:schemeClr>
            </a:gs>
            <a:gs pos="27000">
              <a:srgbClr val="D7D5E8"/>
            </a:gs>
            <a:gs pos="100000">
              <a:schemeClr val="accent4">
                <a:lumMod val="40000"/>
                <a:lumOff val="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971600" y="4293095"/>
            <a:ext cx="7344816" cy="2481615"/>
          </a:xfrm>
        </p:spPr>
        <p:txBody>
          <a:bodyPr>
            <a:normAutofit/>
          </a:bodyPr>
          <a:lstStyle/>
          <a:p>
            <a:pPr algn="l"/>
            <a:r>
              <a:rPr lang="th-TH" sz="1800" b="1" dirty="0">
                <a:solidFill>
                  <a:schemeClr val="tx1"/>
                </a:solidFill>
                <a:cs typeface="+mj-cs"/>
              </a:rPr>
              <a:t>     ตำแหน่งเดิม   ผู้อำนวยการสถานีวิทยุกระจายเสียงแห่งประเทศไทยจังหวัดพะเยา</a:t>
            </a:r>
          </a:p>
          <a:p>
            <a:pPr algn="l"/>
            <a:r>
              <a:rPr lang="th-TH" sz="1800" b="1" dirty="0">
                <a:solidFill>
                  <a:schemeClr val="tx1"/>
                </a:solidFill>
                <a:cs typeface="+mj-cs"/>
              </a:rPr>
              <a:t>     ย้ายมาปฏิบัติราชการ   ตำแหน่งใหม่ ผู้อำนวยการสถานีวิทยุกระจายเสียงแห่งประเทศไทยจังหวัดลำพูน </a:t>
            </a:r>
          </a:p>
          <a:p>
            <a:pPr algn="l"/>
            <a:r>
              <a:rPr lang="th-TH" sz="1800" b="1" dirty="0">
                <a:solidFill>
                  <a:schemeClr val="tx1"/>
                </a:solidFill>
                <a:cs typeface="+mj-cs"/>
              </a:rPr>
              <a:t>     เมื่อวันที่  23  เมษายน  2563  (เข้ามาตรการกักตัวตามคำสั่งคณะกรรมการควบคุมโรคติดต่อจังหวัดลำพูน</a:t>
            </a:r>
          </a:p>
          <a:p>
            <a:pPr algn="l"/>
            <a:r>
              <a:rPr lang="th-TH" sz="1800" b="1" dirty="0">
                <a:solidFill>
                  <a:schemeClr val="tx1"/>
                </a:solidFill>
                <a:cs typeface="+mj-cs"/>
              </a:rPr>
              <a:t>     ระหว่างวันที่ 23 เมษายน - 6 พฤษภาคม 2563 เริ่มปฏิบัติหน้าที่ราชการอย่างเป็นทางการ 7 พฤษภาคม 2563)</a:t>
            </a:r>
          </a:p>
          <a:p>
            <a:pPr algn="l"/>
            <a:r>
              <a:rPr lang="th-TH" sz="1800" b="1" dirty="0">
                <a:solidFill>
                  <a:schemeClr val="tx1"/>
                </a:solidFill>
                <a:cs typeface="+mj-cs"/>
              </a:rPr>
              <a:t>     </a:t>
            </a:r>
            <a:r>
              <a:rPr lang="th-TH" sz="1800" b="1" u="sng" dirty="0">
                <a:solidFill>
                  <a:schemeClr val="tx1"/>
                </a:solidFill>
                <a:cs typeface="+mj-cs"/>
              </a:rPr>
              <a:t>ประวัติการทำงาน</a:t>
            </a:r>
          </a:p>
          <a:p>
            <a:pPr algn="l"/>
            <a:r>
              <a:rPr lang="th-TH" sz="1800" b="1" dirty="0">
                <a:solidFill>
                  <a:schemeClr val="tx1"/>
                </a:solidFill>
                <a:cs typeface="+mj-cs"/>
              </a:rPr>
              <a:t>               -  พ.ศ. 2550 - 2559   ตำแหน่ง  หัวหน้าฝ่ายบริหารทั่วไป สำนักประชาสัมพันธ์เขต </a:t>
            </a:r>
            <a:r>
              <a:rPr lang="th-TH" sz="1800" b="1">
                <a:solidFill>
                  <a:schemeClr val="tx1"/>
                </a:solidFill>
                <a:cs typeface="+mj-cs"/>
              </a:rPr>
              <a:t>3 เชียงใหม่</a:t>
            </a:r>
            <a:endParaRPr lang="th-TH" sz="1800" b="1" dirty="0">
              <a:solidFill>
                <a:schemeClr val="tx1"/>
              </a:solidFill>
              <a:cs typeface="+mj-cs"/>
            </a:endParaRPr>
          </a:p>
          <a:p>
            <a:pPr algn="l"/>
            <a:r>
              <a:rPr lang="th-TH" sz="1800" b="1" dirty="0">
                <a:solidFill>
                  <a:schemeClr val="tx1"/>
                </a:solidFill>
                <a:cs typeface="+mj-cs"/>
              </a:rPr>
              <a:t>               -  พ.ศ. 2559 - 2563   ตำแหน่ง ผู้อำนวยการสถานีวิทยุกระจายเสียงแห่งประเทศไทยจังหวัดพะเยา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835696" y="260648"/>
            <a:ext cx="5472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cs typeface="+mj-cs"/>
              </a:rPr>
              <a:t>สถานีวิทยุกระจายเสียงแห่งประเทศไทยจังหวัดลำพูน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342321" y="3799710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>
                <a:cs typeface="+mj-cs"/>
              </a:rPr>
              <a:t>นางศรีอุไร  นุกูลกิจบำรุง </a:t>
            </a:r>
            <a:endParaRPr lang="th-TH" sz="2400" dirty="0"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46206" y="763154"/>
            <a:ext cx="42116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cs typeface="+mj-cs"/>
              </a:rPr>
              <a:t>กรมประชาสัมพันธ์  สำนักนายกรัฐมนตรี </a:t>
            </a:r>
            <a:endParaRPr lang="th-TH" dirty="0">
              <a:cs typeface="+mj-cs"/>
            </a:endParaRPr>
          </a:p>
        </p:txBody>
      </p:sp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FD97C5BF-0F97-4BA9-B041-4799BE9E4F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3463" y="1268760"/>
            <a:ext cx="1646609" cy="2469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496469"/>
      </p:ext>
    </p:extLst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</TotalTime>
  <Words>117</Words>
  <Application>Microsoft Office PowerPoint</Application>
  <PresentationFormat>นำเสนอทางหน้าจอ (4:3)</PresentationFormat>
  <Paragraphs>10</Paragraphs>
  <Slides>1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2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1</vt:i4>
      </vt:variant>
    </vt:vector>
  </HeadingPairs>
  <TitlesOfParts>
    <vt:vector size="4" baseType="lpstr">
      <vt:lpstr>Arial</vt:lpstr>
      <vt:lpstr>Calibri</vt:lpstr>
      <vt:lpstr>ชุดรูปแบบของ Office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win10</dc:creator>
  <cp:lastModifiedBy>Win10</cp:lastModifiedBy>
  <cp:revision>16</cp:revision>
  <cp:lastPrinted>2020-05-19T11:16:17Z</cp:lastPrinted>
  <dcterms:created xsi:type="dcterms:W3CDTF">2019-02-18T09:43:45Z</dcterms:created>
  <dcterms:modified xsi:type="dcterms:W3CDTF">2020-05-19T11:19:17Z</dcterms:modified>
</cp:coreProperties>
</file>