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4E0A7-3564-4010-A7E1-19651EB36439}" type="datetimeFigureOut">
              <a:rPr lang="th-TH" smtClean="0"/>
              <a:t>21/04/63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7D6368EC-10C6-41AD-AD9D-5D3DE1DA00B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86172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ชื่อและ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4E0A7-3564-4010-A7E1-19651EB36439}" type="datetimeFigureOut">
              <a:rPr lang="th-TH" smtClean="0"/>
              <a:t>21/04/63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D6368EC-10C6-41AD-AD9D-5D3DE1DA00B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59176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คำอ้างอิงพร้อม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4E0A7-3564-4010-A7E1-19651EB36439}" type="datetimeFigureOut">
              <a:rPr lang="th-TH" smtClean="0"/>
              <a:t>21/04/63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D6368EC-10C6-41AD-AD9D-5D3DE1DA00B5}" type="slidenum">
              <a:rPr lang="th-TH" smtClean="0"/>
              <a:t>‹#›</a:t>
            </a:fld>
            <a:endParaRPr lang="th-TH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127432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นามบัต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4E0A7-3564-4010-A7E1-19651EB36439}" type="datetimeFigureOut">
              <a:rPr lang="th-TH" smtClean="0"/>
              <a:t>21/04/63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D6368EC-10C6-41AD-AD9D-5D3DE1DA00B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850153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นามบัตรอ้างอิ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4E0A7-3564-4010-A7E1-19651EB36439}" type="datetimeFigureOut">
              <a:rPr lang="th-TH" smtClean="0"/>
              <a:t>21/04/63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D6368EC-10C6-41AD-AD9D-5D3DE1DA00B5}" type="slidenum">
              <a:rPr lang="th-TH" smtClean="0"/>
              <a:t>‹#›</a:t>
            </a:fld>
            <a:endParaRPr lang="th-TH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778027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จริง หรือ เท็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4E0A7-3564-4010-A7E1-19651EB36439}" type="datetimeFigureOut">
              <a:rPr lang="th-TH" smtClean="0"/>
              <a:t>21/04/63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D6368EC-10C6-41AD-AD9D-5D3DE1DA00B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037927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4E0A7-3564-4010-A7E1-19651EB36439}" type="datetimeFigureOut">
              <a:rPr lang="th-TH" smtClean="0"/>
              <a:t>21/04/63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368EC-10C6-41AD-AD9D-5D3DE1DA00B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26432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4E0A7-3564-4010-A7E1-19651EB36439}" type="datetimeFigureOut">
              <a:rPr lang="th-TH" smtClean="0"/>
              <a:t>21/04/63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368EC-10C6-41AD-AD9D-5D3DE1DA00B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16173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4E0A7-3564-4010-A7E1-19651EB36439}" type="datetimeFigureOut">
              <a:rPr lang="th-TH" smtClean="0"/>
              <a:t>21/04/63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368EC-10C6-41AD-AD9D-5D3DE1DA00B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52844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4E0A7-3564-4010-A7E1-19651EB36439}" type="datetimeFigureOut">
              <a:rPr lang="th-TH" smtClean="0"/>
              <a:t>21/04/63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D6368EC-10C6-41AD-AD9D-5D3DE1DA00B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74631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4E0A7-3564-4010-A7E1-19651EB36439}" type="datetimeFigureOut">
              <a:rPr lang="th-TH" smtClean="0"/>
              <a:t>21/04/63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D6368EC-10C6-41AD-AD9D-5D3DE1DA00B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29578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4E0A7-3564-4010-A7E1-19651EB36439}" type="datetimeFigureOut">
              <a:rPr lang="th-TH" smtClean="0"/>
              <a:t>21/04/63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D6368EC-10C6-41AD-AD9D-5D3DE1DA00B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15087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4E0A7-3564-4010-A7E1-19651EB36439}" type="datetimeFigureOut">
              <a:rPr lang="th-TH" smtClean="0"/>
              <a:t>21/04/63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368EC-10C6-41AD-AD9D-5D3DE1DA00B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83791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4E0A7-3564-4010-A7E1-19651EB36439}" type="datetimeFigureOut">
              <a:rPr lang="th-TH" smtClean="0"/>
              <a:t>21/04/63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368EC-10C6-41AD-AD9D-5D3DE1DA00B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74493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4E0A7-3564-4010-A7E1-19651EB36439}" type="datetimeFigureOut">
              <a:rPr lang="th-TH" smtClean="0"/>
              <a:t>21/04/63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368EC-10C6-41AD-AD9D-5D3DE1DA00B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06357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4E0A7-3564-4010-A7E1-19651EB36439}" type="datetimeFigureOut">
              <a:rPr lang="th-TH" smtClean="0"/>
              <a:t>21/04/63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D6368EC-10C6-41AD-AD9D-5D3DE1DA00B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39569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4E0A7-3564-4010-A7E1-19651EB36439}" type="datetimeFigureOut">
              <a:rPr lang="th-TH" smtClean="0"/>
              <a:t>21/04/63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D6368EC-10C6-41AD-AD9D-5D3DE1DA00B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81170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lumMod val="9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81D50F55-F07F-4BE5-8436-10D3F487AF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2624" y="394652"/>
            <a:ext cx="3932237" cy="906087"/>
          </a:xfrm>
        </p:spPr>
        <p:txBody>
          <a:bodyPr>
            <a:normAutofit/>
          </a:bodyPr>
          <a:lstStyle/>
          <a:p>
            <a:pPr algn="ctr"/>
            <a:r>
              <a:rPr lang="th-TH" sz="4000" b="1" dirty="0">
                <a:solidFill>
                  <a:srgbClr val="0070C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แนะนำหัวหน้าส่วนราชการ</a:t>
            </a:r>
            <a:endParaRPr lang="th-TH" sz="4000" dirty="0"/>
          </a:p>
        </p:txBody>
      </p:sp>
      <p:pic>
        <p:nvPicPr>
          <p:cNvPr id="6" name="ตัวแทนเนื้อหา 5">
            <a:extLst>
              <a:ext uri="{FF2B5EF4-FFF2-40B4-BE49-F238E27FC236}">
                <a16:creationId xmlns:a16="http://schemas.microsoft.com/office/drawing/2014/main" id="{BD2C3844-63FB-4827-BAC0-01D98492A0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4281" y="764567"/>
            <a:ext cx="3715789" cy="4921132"/>
          </a:xfrm>
          <a:effectLst>
            <a:softEdge rad="190500"/>
          </a:effectLst>
        </p:spPr>
      </p:pic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13EAD5D7-A60A-424C-8010-F6D1565BAD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920442" y="2390111"/>
            <a:ext cx="5768829" cy="4073237"/>
          </a:xfrm>
        </p:spPr>
        <p:txBody>
          <a:bodyPr>
            <a:normAutofit/>
          </a:bodyPr>
          <a:lstStyle/>
          <a:p>
            <a:pPr algn="ctr"/>
            <a:r>
              <a:rPr lang="th-TH" sz="4000" b="1" dirty="0">
                <a:solidFill>
                  <a:srgbClr val="0070C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นายกิตติ</a:t>
            </a:r>
            <a:r>
              <a:rPr lang="th-TH" sz="4000" b="1" dirty="0" err="1">
                <a:solidFill>
                  <a:srgbClr val="0070C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พศ</a:t>
            </a:r>
            <a:r>
              <a:rPr lang="th-TH" sz="4000" b="1" dirty="0">
                <a:solidFill>
                  <a:srgbClr val="0070C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ตันประเสริฐ</a:t>
            </a:r>
          </a:p>
          <a:p>
            <a:pPr algn="ctr"/>
            <a:endParaRPr lang="th-TH" b="1" dirty="0">
              <a:solidFill>
                <a:srgbClr val="0070C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2400" b="1" dirty="0">
                <a:solidFill>
                  <a:srgbClr val="0070C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ตำแหน่งเดิม    ผู้อำนวยการสำนักงานบังคับคดีจังหวัดพะเยา</a:t>
            </a:r>
          </a:p>
          <a:p>
            <a:endParaRPr lang="th-TH" sz="2400" b="1" dirty="0">
              <a:solidFill>
                <a:srgbClr val="0070C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2400" b="1" dirty="0">
                <a:solidFill>
                  <a:srgbClr val="0070C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ตำแหน่งปัจจุบัน  ผู้อำนวยการสำนักงานบังคับคดีจังหวัดลำพูน</a:t>
            </a:r>
          </a:p>
          <a:p>
            <a:endParaRPr lang="th-TH" sz="2400" b="1" dirty="0">
              <a:solidFill>
                <a:srgbClr val="0070C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2400" b="1" dirty="0">
                <a:solidFill>
                  <a:srgbClr val="0070C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ย้ายมาดำรงตำแหน่ง   วันที่ 1  เมษายน  2563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26522781"/>
      </p:ext>
    </p:extLst>
  </p:cSld>
  <p:clrMapOvr>
    <a:masterClrMapping/>
  </p:clrMapOvr>
</p:sld>
</file>

<file path=ppt/theme/theme1.xml><?xml version="1.0" encoding="utf-8"?>
<a:theme xmlns:a="http://schemas.openxmlformats.org/drawingml/2006/main" name="ช่อ">
  <a:themeElements>
    <a:clrScheme name="ช่อ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ช่อ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ช่อ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36</TotalTime>
  <Words>32</Words>
  <Application>Microsoft Office PowerPoint</Application>
  <PresentationFormat>แบบจอกว้าง</PresentationFormat>
  <Paragraphs>8</Paragraphs>
  <Slides>1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5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</vt:i4>
      </vt:variant>
    </vt:vector>
  </HeadingPairs>
  <TitlesOfParts>
    <vt:vector size="7" baseType="lpstr">
      <vt:lpstr>Arial</vt:lpstr>
      <vt:lpstr>Century Gothic</vt:lpstr>
      <vt:lpstr>DilleniaUPC</vt:lpstr>
      <vt:lpstr>TH SarabunIT๙</vt:lpstr>
      <vt:lpstr>Wingdings 3</vt:lpstr>
      <vt:lpstr>ช่อ</vt:lpstr>
      <vt:lpstr>แนะนำหัวหน้าส่วนราชการ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ทวี รัตนคูหา</dc:creator>
  <cp:lastModifiedBy>ทวี รัตนคูหา</cp:lastModifiedBy>
  <cp:revision>6</cp:revision>
  <dcterms:created xsi:type="dcterms:W3CDTF">2020-04-20T02:56:05Z</dcterms:created>
  <dcterms:modified xsi:type="dcterms:W3CDTF">2020-04-21T02:31:04Z</dcterms:modified>
</cp:coreProperties>
</file>