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67" r:id="rId12"/>
    <p:sldId id="354" r:id="rId13"/>
    <p:sldId id="355" r:id="rId14"/>
    <p:sldId id="356" r:id="rId15"/>
    <p:sldId id="357" r:id="rId16"/>
    <p:sldId id="360" r:id="rId17"/>
    <p:sldId id="361" r:id="rId18"/>
    <p:sldId id="362" r:id="rId19"/>
    <p:sldId id="363" r:id="rId20"/>
    <p:sldId id="364" r:id="rId21"/>
    <p:sldId id="365" r:id="rId22"/>
    <p:sldId id="36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3366FF"/>
    <a:srgbClr val="75F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902" y="2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81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5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340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2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2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91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32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408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6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046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9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49574-2237-4052-85F4-BD32DBFEB563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02D0A-6880-4368-A611-EEED23350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140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ส่วนสำนักงาน\แบบ PowerPoin\Untitled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กล่องข้อความ 1"/>
          <p:cNvSpPr txBox="1">
            <a:spLocks noChangeArrowheads="1"/>
          </p:cNvSpPr>
          <p:nvPr/>
        </p:nvSpPr>
        <p:spPr bwMode="auto">
          <a:xfrm>
            <a:off x="113887" y="1789619"/>
            <a:ext cx="11962637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th-TH" sz="4700" b="1" dirty="0">
                <a:solidFill>
                  <a:srgbClr val="00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สรุปผลการดำเนินงานต่อเป้าหมาย</a:t>
            </a:r>
          </a:p>
          <a:p>
            <a:pPr algn="ctr"/>
            <a:r>
              <a:rPr lang="th-TH" sz="4700" b="1" dirty="0">
                <a:solidFill>
                  <a:srgbClr val="00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ตามแผนปฏิบัติการด้านการป้องกันและปราบปรามยาเสพติดจังหวัดลำพูน</a:t>
            </a:r>
          </a:p>
          <a:p>
            <a:pPr algn="ctr"/>
            <a:r>
              <a:rPr lang="th-TH" sz="4700" b="1" dirty="0">
                <a:solidFill>
                  <a:srgbClr val="00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ประจำปีงบประมาณ พ.ศ. 2563 </a:t>
            </a:r>
          </a:p>
          <a:p>
            <a:pPr algn="ctr"/>
            <a:endParaRPr lang="th-TH" sz="2000" b="1" dirty="0">
              <a:solidFill>
                <a:srgbClr val="0000CC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4700" b="1" dirty="0">
                <a:solidFill>
                  <a:srgbClr val="00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ห้วงเดือน เมษายน 2563 </a:t>
            </a:r>
          </a:p>
          <a:p>
            <a:pPr algn="ctr"/>
            <a:r>
              <a:rPr lang="th-TH" sz="4700" b="1" dirty="0">
                <a:solidFill>
                  <a:srgbClr val="0000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(ข้อมูล ณ วันที่ 21 มี.ค - 20 เม.ย. 2563)</a:t>
            </a:r>
            <a:endParaRPr lang="en-US" sz="4700" b="1" dirty="0">
              <a:solidFill>
                <a:srgbClr val="0000CC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กล่องข้อความ 2"/>
          <p:cNvSpPr txBox="1">
            <a:spLocks noChangeArrowheads="1"/>
          </p:cNvSpPr>
          <p:nvPr/>
        </p:nvSpPr>
        <p:spPr bwMode="auto">
          <a:xfrm>
            <a:off x="10569574" y="445135"/>
            <a:ext cx="139306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th-TH" sz="2500" b="1" dirty="0" err="1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ศอ.ปส</a:t>
            </a:r>
            <a:r>
              <a:rPr lang="en-US" sz="25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25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</a:t>
            </a:r>
            <a:r>
              <a:rPr lang="en-US" sz="25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25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ลพ</a:t>
            </a:r>
            <a:r>
              <a:rPr lang="en-US" sz="25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</a:p>
        </p:txBody>
      </p:sp>
      <p:sp>
        <p:nvSpPr>
          <p:cNvPr id="7" name="กล่องข้อความ 7"/>
          <p:cNvSpPr txBox="1">
            <a:spLocks noChangeArrowheads="1"/>
          </p:cNvSpPr>
          <p:nvPr/>
        </p:nvSpPr>
        <p:spPr bwMode="auto">
          <a:xfrm>
            <a:off x="0" y="6506315"/>
            <a:ext cx="40147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th-TH" sz="1600" b="1" dirty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ศูนย์อำนวยการป้องกันและปราบปรามยาเสพติดจังหวัดลำพูน</a:t>
            </a:r>
            <a:endParaRPr lang="en-US" sz="1600" b="1" dirty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176" y="311593"/>
            <a:ext cx="557573" cy="61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28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1847226-3E7D-426E-9BB3-BE0FA2ACC2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" r="2523" b="3556"/>
          <a:stretch/>
        </p:blipFill>
        <p:spPr>
          <a:xfrm>
            <a:off x="406400" y="60960"/>
            <a:ext cx="11348720" cy="670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9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55D392D-AD98-49CE-B919-9B13A61DF0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 b="11111"/>
          <a:stretch/>
        </p:blipFill>
        <p:spPr>
          <a:xfrm>
            <a:off x="-1" y="0"/>
            <a:ext cx="12192001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1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643EA95-9950-460C-974E-65667059A1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6" b="11111"/>
          <a:stretch/>
        </p:blipFill>
        <p:spPr>
          <a:xfrm>
            <a:off x="111760" y="0"/>
            <a:ext cx="11927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96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DC5E19F-ED64-4989-9347-EEAAB736B5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4"/>
          <a:stretch/>
        </p:blipFill>
        <p:spPr>
          <a:xfrm>
            <a:off x="223520" y="0"/>
            <a:ext cx="11785600" cy="654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09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E4560DA-C222-4FB0-B2F3-5C9D4746F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" y="0"/>
            <a:ext cx="12009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55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9927E1C-F73B-4CAA-A7EE-3F13564F3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" y="0"/>
            <a:ext cx="11816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698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473226A-9649-443B-A371-9C4EF99A3B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 r="1524" b="25777"/>
          <a:stretch/>
        </p:blipFill>
        <p:spPr>
          <a:xfrm>
            <a:off x="103750" y="121920"/>
            <a:ext cx="12047610" cy="595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D84E0F4-BBE1-40E1-BA03-F5CE96F7F8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" b="16444"/>
          <a:stretch/>
        </p:blipFill>
        <p:spPr>
          <a:xfrm>
            <a:off x="58168" y="81280"/>
            <a:ext cx="1207703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42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331686F-D87D-49F2-AE50-D74B9B305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3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EE266F3-7D4C-4861-8D62-B6C808DDB1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" t="3258" r="768" b="4593"/>
          <a:stretch/>
        </p:blipFill>
        <p:spPr>
          <a:xfrm>
            <a:off x="152399" y="50800"/>
            <a:ext cx="11755121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8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3512690-614D-4194-BBAF-C4B9154D1B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13429" r="5334" b="10573"/>
          <a:stretch/>
        </p:blipFill>
        <p:spPr>
          <a:xfrm>
            <a:off x="78508" y="254000"/>
            <a:ext cx="12071779" cy="641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235B30BC-5D82-4CDC-B43B-6C32EC42E6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" r="1076" b="12741"/>
          <a:stretch/>
        </p:blipFill>
        <p:spPr>
          <a:xfrm>
            <a:off x="152400" y="30479"/>
            <a:ext cx="11836400" cy="678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4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CB46D18-4172-4061-9C36-822246E3F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1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F0FF2B7-9D51-47C1-91AF-0A081A225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" b="15259"/>
          <a:stretch/>
        </p:blipFill>
        <p:spPr>
          <a:xfrm>
            <a:off x="281688" y="30480"/>
            <a:ext cx="11561258" cy="674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9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80665D89-F9ED-474A-8391-6F8F946D3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" t="4579" r="1239" b="2492"/>
          <a:stretch/>
        </p:blipFill>
        <p:spPr>
          <a:xfrm>
            <a:off x="240145" y="120073"/>
            <a:ext cx="11656291" cy="661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9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F25DEC6-FC6F-4F9B-B683-CD34E2A11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8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35DADE8-7B54-479E-A4B6-FEF4A94BB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8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D51B511-CA7C-482A-9BB1-4B4854397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7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4BCE284-2393-42AA-B781-2210EB541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4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A6525AC-2225-47ED-ADE4-9D657BDBE0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" t="3565" r="786" b="25198"/>
          <a:stretch/>
        </p:blipFill>
        <p:spPr>
          <a:xfrm>
            <a:off x="0" y="264160"/>
            <a:ext cx="12192000" cy="5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0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11825EE-23AA-478F-B085-AC611CC8CC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8" b="8000"/>
          <a:stretch/>
        </p:blipFill>
        <p:spPr>
          <a:xfrm>
            <a:off x="0" y="20320"/>
            <a:ext cx="12029440" cy="68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5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53</Words>
  <Application>Microsoft Office PowerPoint</Application>
  <PresentationFormat>แบบจอกว้าง</PresentationFormat>
  <Paragraphs>8</Paragraphs>
  <Slides>22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TH SarabunIT๙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Etc Like</dc:creator>
  <cp:lastModifiedBy>BringItBack</cp:lastModifiedBy>
  <cp:revision>677</cp:revision>
  <dcterms:created xsi:type="dcterms:W3CDTF">2014-10-24T08:35:39Z</dcterms:created>
  <dcterms:modified xsi:type="dcterms:W3CDTF">2020-04-23T06:04:00Z</dcterms:modified>
</cp:coreProperties>
</file>