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61" r:id="rId5"/>
    <p:sldId id="262" r:id="rId6"/>
    <p:sldId id="263" r:id="rId7"/>
    <p:sldId id="264" r:id="rId8"/>
    <p:sldId id="265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4746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9704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9124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9562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4409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7946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9325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97143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4718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78317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4459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68786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46310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83855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775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844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9802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5111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5840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09008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9089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782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AFD91-87B5-4992-B206-C3E6A7A87E39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B1046-E465-495A-A345-635AF6ACB2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4201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ECD6C-2938-4B1B-98AE-22CB251E538A}" type="datetimeFigureOut">
              <a:rPr lang="th-TH" smtClean="0"/>
              <a:t>23/04/63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98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jp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7421B13F-65D3-45B8-9BB5-A6F9E15C8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0540"/>
            <a:ext cx="9144000" cy="51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813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B6C9F8F-21C5-49D6-AE6A-C8DC4B1727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67"/>
          <a:stretch/>
        </p:blipFill>
        <p:spPr>
          <a:xfrm>
            <a:off x="0" y="855497"/>
            <a:ext cx="9144000" cy="522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23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298A7937-B9D3-4689-B4EA-78DF297039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12"/>
          <a:stretch/>
        </p:blipFill>
        <p:spPr>
          <a:xfrm>
            <a:off x="0" y="854168"/>
            <a:ext cx="9144000" cy="530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466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667DF389-AE3F-405A-A32E-5D120484EA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53"/>
          <a:stretch/>
        </p:blipFill>
        <p:spPr>
          <a:xfrm>
            <a:off x="0" y="873027"/>
            <a:ext cx="9146723" cy="528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97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E8BC9245-2427-4564-8D47-07A481028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1306"/>
            <a:ext cx="9144000" cy="523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789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22A6D0DC-E3AC-4FB3-910A-98EAA8747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7720"/>
            <a:ext cx="9144000" cy="52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07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80FFA36E-CC4B-4444-B119-757579B63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2696"/>
            <a:ext cx="9144000" cy="527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28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ผืนผ้า 12"/>
          <p:cNvSpPr/>
          <p:nvPr/>
        </p:nvSpPr>
        <p:spPr>
          <a:xfrm>
            <a:off x="0" y="2578100"/>
            <a:ext cx="9144000" cy="4279900"/>
          </a:xfrm>
          <a:prstGeom prst="rect">
            <a:avLst/>
          </a:prstGeom>
          <a:solidFill>
            <a:srgbClr val="636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667000"/>
          </a:xfrm>
          <a:prstGeom prst="rect">
            <a:avLst/>
          </a:prstGeom>
        </p:spPr>
      </p:pic>
      <p:sp>
        <p:nvSpPr>
          <p:cNvPr id="16" name="กล่องข้อความ 15"/>
          <p:cNvSpPr txBox="1"/>
          <p:nvPr/>
        </p:nvSpPr>
        <p:spPr>
          <a:xfrm>
            <a:off x="774700" y="812800"/>
            <a:ext cx="2844800" cy="1077218"/>
          </a:xfrm>
          <a:prstGeom prst="rect">
            <a:avLst/>
          </a:prstGeom>
          <a:solidFill>
            <a:srgbClr val="006498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มาตรการเยียวยา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5,000 บาท (3 เดือน)</a:t>
            </a:r>
          </a:p>
        </p:txBody>
      </p:sp>
      <p:sp>
        <p:nvSpPr>
          <p:cNvPr id="19" name="แผนผังลำดับงาน: ตัวเชื่อมต่อ 18"/>
          <p:cNvSpPr/>
          <p:nvPr/>
        </p:nvSpPr>
        <p:spPr>
          <a:xfrm>
            <a:off x="331100" y="87724"/>
            <a:ext cx="621400" cy="598076"/>
          </a:xfrm>
          <a:prstGeom prst="flowChartConnector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22" name="รูปภาพ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490" y="87136"/>
            <a:ext cx="558510" cy="558510"/>
          </a:xfrm>
          <a:prstGeom prst="rect">
            <a:avLst/>
          </a:prstGeom>
        </p:spPr>
      </p:pic>
      <p:pic>
        <p:nvPicPr>
          <p:cNvPr id="23" name="รูปภาพ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05" y="100424"/>
            <a:ext cx="476990" cy="522764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24" name="แผนผังลำดับงาน: ตัวเชื่อมต่อ 23"/>
          <p:cNvSpPr/>
          <p:nvPr/>
        </p:nvSpPr>
        <p:spPr>
          <a:xfrm>
            <a:off x="1032695" y="87724"/>
            <a:ext cx="621400" cy="598076"/>
          </a:xfrm>
          <a:prstGeom prst="flowChartConnector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20" name="รูปภาพ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05" y="100424"/>
            <a:ext cx="606091" cy="432976"/>
          </a:xfrm>
          <a:prstGeom prst="rect">
            <a:avLst/>
          </a:prstGeom>
        </p:spPr>
      </p:pic>
      <p:pic>
        <p:nvPicPr>
          <p:cNvPr id="25" name="รูปภาพ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295" y="4158"/>
            <a:ext cx="625105" cy="719646"/>
          </a:xfrm>
          <a:prstGeom prst="rect">
            <a:avLst/>
          </a:prstGeom>
        </p:spPr>
      </p:pic>
      <p:pic>
        <p:nvPicPr>
          <p:cNvPr id="27" name="รูปภาพ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332" y="36545"/>
            <a:ext cx="572716" cy="687259"/>
          </a:xfrm>
          <a:prstGeom prst="rect">
            <a:avLst/>
          </a:prstGeom>
        </p:spPr>
      </p:pic>
      <p:pic>
        <p:nvPicPr>
          <p:cNvPr id="28" name="รูปภาพ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570" y="60489"/>
            <a:ext cx="1050730" cy="623756"/>
          </a:xfrm>
          <a:prstGeom prst="rect">
            <a:avLst/>
          </a:prstGeom>
        </p:spPr>
      </p:pic>
      <p:sp>
        <p:nvSpPr>
          <p:cNvPr id="31" name="ลูกศรขึ้น 30"/>
          <p:cNvSpPr/>
          <p:nvPr/>
        </p:nvSpPr>
        <p:spPr>
          <a:xfrm>
            <a:off x="504392" y="2984590"/>
            <a:ext cx="249894" cy="3174910"/>
          </a:xfrm>
          <a:prstGeom prst="upArrow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4" name="รูปห้าเหลี่ยม 33"/>
          <p:cNvSpPr/>
          <p:nvPr/>
        </p:nvSpPr>
        <p:spPr>
          <a:xfrm rot="10800000">
            <a:off x="656798" y="3592972"/>
            <a:ext cx="5923254" cy="754272"/>
          </a:xfrm>
          <a:prstGeom prst="homePlate">
            <a:avLst>
              <a:gd name="adj" fmla="val 33458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7" name="รูปห้าเหลี่ยม 36"/>
          <p:cNvSpPr/>
          <p:nvPr/>
        </p:nvSpPr>
        <p:spPr>
          <a:xfrm rot="10800000">
            <a:off x="656794" y="4561729"/>
            <a:ext cx="5923257" cy="683370"/>
          </a:xfrm>
          <a:prstGeom prst="homePlate">
            <a:avLst>
              <a:gd name="adj" fmla="val 36975"/>
            </a:avLst>
          </a:prstGeom>
          <a:gradFill>
            <a:gsLst>
              <a:gs pos="0">
                <a:schemeClr val="bg1"/>
              </a:gs>
              <a:gs pos="74000">
                <a:srgbClr val="FFCCFF"/>
              </a:gs>
              <a:gs pos="83000">
                <a:srgbClr val="FFA7FF"/>
              </a:gs>
              <a:gs pos="100000">
                <a:srgbClr val="FF3399"/>
              </a:gs>
            </a:gsLst>
            <a:path path="circle">
              <a:fillToRect l="100000" t="100000"/>
            </a:path>
          </a:gradFill>
          <a:ln>
            <a:solidFill>
              <a:srgbClr val="FF3399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40" name="รูปภาพ 3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94" y="1988177"/>
            <a:ext cx="2676505" cy="1474276"/>
          </a:xfrm>
          <a:prstGeom prst="rect">
            <a:avLst/>
          </a:prstGeom>
        </p:spPr>
      </p:pic>
      <p:sp>
        <p:nvSpPr>
          <p:cNvPr id="41" name="กล่องข้อความ 40"/>
          <p:cNvSpPr txBox="1"/>
          <p:nvPr/>
        </p:nvSpPr>
        <p:spPr>
          <a:xfrm>
            <a:off x="561458" y="2363614"/>
            <a:ext cx="228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ความคืบหน้า</a:t>
            </a:r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822476" y="3726066"/>
            <a:ext cx="5719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ปิดรับลงทะเบียน ตั้งแต่วันที่ 22 เมษายน 2563 เวลา 24.00 น.</a:t>
            </a:r>
          </a:p>
        </p:txBody>
      </p:sp>
      <p:sp>
        <p:nvSpPr>
          <p:cNvPr id="110" name="กล่องข้อความ 109"/>
          <p:cNvSpPr txBox="1"/>
          <p:nvPr/>
        </p:nvSpPr>
        <p:spPr>
          <a:xfrm>
            <a:off x="860576" y="4665994"/>
            <a:ext cx="5719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ผู้ที่ไม่ได้รับสิทธิยื่นขอทบทวนสิทธิ ได้ตั้งแต่วันที่ 20 เมษายน 2563</a:t>
            </a:r>
          </a:p>
        </p:txBody>
      </p:sp>
      <p:sp>
        <p:nvSpPr>
          <p:cNvPr id="111" name="รูปห้าเหลี่ยม 110"/>
          <p:cNvSpPr/>
          <p:nvPr/>
        </p:nvSpPr>
        <p:spPr>
          <a:xfrm rot="10800000">
            <a:off x="713857" y="5554168"/>
            <a:ext cx="5866194" cy="1211661"/>
          </a:xfrm>
          <a:prstGeom prst="homePlate">
            <a:avLst>
              <a:gd name="adj" fmla="val 26494"/>
            </a:avLst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12" name="กล่องข้อความ 111"/>
          <p:cNvSpPr txBox="1"/>
          <p:nvPr/>
        </p:nvSpPr>
        <p:spPr>
          <a:xfrm>
            <a:off x="924862" y="5596053"/>
            <a:ext cx="57194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ผู้พิทักษ์สิทธิ โดยกระทรวงการคลัง ลงพื้นที่ตรวจสอบข้อมูล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การประกอบอาชีพและผลกระทบจาก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COVID-19 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ของผู้ขอทบทวนสิทธิ ตั้งแต่วันที่ 23 เมษายน 2563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" name="วงรี 16"/>
          <p:cNvSpPr/>
          <p:nvPr/>
        </p:nvSpPr>
        <p:spPr>
          <a:xfrm>
            <a:off x="109188" y="5693983"/>
            <a:ext cx="1020107" cy="99453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3" y="5676079"/>
            <a:ext cx="1029546" cy="1012443"/>
          </a:xfrm>
          <a:prstGeom prst="rect">
            <a:avLst/>
          </a:prstGeom>
        </p:spPr>
      </p:pic>
      <p:sp>
        <p:nvSpPr>
          <p:cNvPr id="32" name="วงรี 31"/>
          <p:cNvSpPr/>
          <p:nvPr/>
        </p:nvSpPr>
        <p:spPr>
          <a:xfrm>
            <a:off x="99775" y="4508967"/>
            <a:ext cx="826957" cy="797671"/>
          </a:xfrm>
          <a:prstGeom prst="ellipse">
            <a:avLst/>
          </a:prstGeom>
          <a:solidFill>
            <a:srgbClr val="FFA7FF"/>
          </a:solidFill>
          <a:ln>
            <a:solidFill>
              <a:srgbClr val="FFA7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30" name="รูปภาพ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8" y="4567835"/>
            <a:ext cx="696933" cy="635038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33" name="วงรี 32"/>
          <p:cNvSpPr/>
          <p:nvPr/>
        </p:nvSpPr>
        <p:spPr>
          <a:xfrm>
            <a:off x="282595" y="3656669"/>
            <a:ext cx="621400" cy="589094"/>
          </a:xfrm>
          <a:prstGeom prst="ellipse">
            <a:avLst/>
          </a:prstGeom>
          <a:solidFill>
            <a:srgbClr val="85DFFF"/>
          </a:solidFill>
          <a:ln>
            <a:solidFill>
              <a:srgbClr val="85DF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38" name="รูปภาพ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3" y="3724364"/>
            <a:ext cx="377424" cy="42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9479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62</Words>
  <Application>Microsoft Office PowerPoint</Application>
  <PresentationFormat>นำเสนอทางหน้าจอ (4:3)</PresentationFormat>
  <Paragraphs>8</Paragraphs>
  <Slides>8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TH SarabunPSK</vt:lpstr>
      <vt:lpstr>ธีมของ Office</vt:lpstr>
      <vt:lpstr>1_ธีมของ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พรพิมล เลิศฤทธิ์</dc:creator>
  <cp:lastModifiedBy>พรพิมล เลิศฤทธิ์</cp:lastModifiedBy>
  <cp:revision>3</cp:revision>
  <dcterms:created xsi:type="dcterms:W3CDTF">2020-04-20T06:14:50Z</dcterms:created>
  <dcterms:modified xsi:type="dcterms:W3CDTF">2020-04-23T06:09:27Z</dcterms:modified>
</cp:coreProperties>
</file>