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0000FF"/>
    <a:srgbClr val="009900"/>
    <a:srgbClr val="0033CC"/>
    <a:srgbClr val="33CCFF"/>
    <a:srgbClr val="FF9900"/>
    <a:srgbClr val="99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00" autoAdjust="0"/>
    <p:restoredTop sz="96835" autoAdjust="0"/>
  </p:normalViewPr>
  <p:slideViewPr>
    <p:cSldViewPr>
      <p:cViewPr varScale="1">
        <p:scale>
          <a:sx n="68" d="100"/>
          <a:sy n="68" d="100"/>
        </p:scale>
        <p:origin x="186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81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A7896D-9153-46F2-AD62-0F27C52E908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3A677-697D-48B3-9CEA-70033ACD61F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4178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8313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8232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99935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5748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5172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3558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661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6494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603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008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9485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D12F1-B5B8-4603-BB50-28ED308F6FD2}" type="datetimeFigureOut">
              <a:rPr lang="th-TH" smtClean="0"/>
              <a:t>22/04/63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085A5-9B60-43FD-8BB0-8B3BE623A1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20172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17481" y="3748649"/>
            <a:ext cx="16561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ประวัติ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86880" y="5385410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solidFill>
                  <a:srgbClr val="FF9900"/>
                </a:solidFill>
                <a:cs typeface="+mj-cs"/>
              </a:rPr>
              <a:t>ภูมิลำเนา </a:t>
            </a:r>
            <a:r>
              <a:rPr lang="en-US" sz="4000" b="1" dirty="0">
                <a:solidFill>
                  <a:srgbClr val="FF9900"/>
                </a:solidFill>
                <a:cs typeface="+mj-cs"/>
              </a:rPr>
              <a:t>:</a:t>
            </a:r>
            <a:r>
              <a:rPr lang="th-TH" sz="4000" b="1" dirty="0">
                <a:solidFill>
                  <a:srgbClr val="FF9900"/>
                </a:solidFill>
                <a:cs typeface="+mj-cs"/>
              </a:rPr>
              <a:t> จังหวัดเชียงใหม่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6880" y="4351586"/>
            <a:ext cx="79602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solidFill>
                  <a:srgbClr val="FF0066"/>
                </a:solidFill>
                <a:cs typeface="+mj-cs"/>
              </a:rPr>
              <a:t>ตำแหน่งเดิม </a:t>
            </a:r>
            <a:r>
              <a:rPr lang="en-US" sz="4000" b="1" dirty="0">
                <a:solidFill>
                  <a:srgbClr val="FF0066"/>
                </a:solidFill>
                <a:cs typeface="+mj-cs"/>
              </a:rPr>
              <a:t>:</a:t>
            </a:r>
            <a:r>
              <a:rPr lang="th-TH" sz="4000" b="1" dirty="0">
                <a:solidFill>
                  <a:srgbClr val="FF0066"/>
                </a:solidFill>
                <a:cs typeface="+mj-cs"/>
              </a:rPr>
              <a:t> </a:t>
            </a:r>
            <a:r>
              <a:rPr lang="th-TH" sz="3800" b="1" dirty="0">
                <a:solidFill>
                  <a:srgbClr val="FF0066"/>
                </a:solidFill>
                <a:cs typeface="+mj-cs"/>
              </a:rPr>
              <a:t>หัวหน้ากลุ่มงานยุทธศาสตร์การพัฒนาชุมชน</a:t>
            </a:r>
          </a:p>
          <a:p>
            <a:r>
              <a:rPr lang="th-TH" sz="3800" b="1" dirty="0">
                <a:solidFill>
                  <a:srgbClr val="FF0066"/>
                </a:solidFill>
                <a:cs typeface="+mj-cs"/>
              </a:rPr>
              <a:t>                         สำนักงานพัฒนาชุมชนจังหวัดเชียงใหม่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7051" y="5986752"/>
            <a:ext cx="62344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solidFill>
                  <a:srgbClr val="6600CC"/>
                </a:solidFill>
                <a:cs typeface="+mj-cs"/>
              </a:rPr>
              <a:t>ตำแหน่งปัจจุบัน </a:t>
            </a:r>
            <a:r>
              <a:rPr lang="en-US" sz="4000" b="1" dirty="0">
                <a:solidFill>
                  <a:srgbClr val="6600CC"/>
                </a:solidFill>
                <a:cs typeface="+mj-cs"/>
              </a:rPr>
              <a:t>:</a:t>
            </a:r>
            <a:r>
              <a:rPr lang="th-TH" sz="4000" b="1" dirty="0">
                <a:solidFill>
                  <a:srgbClr val="6600CC"/>
                </a:solidFill>
                <a:cs typeface="+mj-cs"/>
              </a:rPr>
              <a:t> พัฒนาการจังหวัดลำพูน</a:t>
            </a:r>
          </a:p>
        </p:txBody>
      </p:sp>
      <p:grpSp>
        <p:nvGrpSpPr>
          <p:cNvPr id="22" name="กลุ่ม 21"/>
          <p:cNvGrpSpPr/>
          <p:nvPr/>
        </p:nvGrpSpPr>
        <p:grpSpPr>
          <a:xfrm>
            <a:off x="1547664" y="0"/>
            <a:ext cx="6860282" cy="1728192"/>
            <a:chOff x="1547664" y="188640"/>
            <a:chExt cx="6860282" cy="1728192"/>
          </a:xfrm>
        </p:grpSpPr>
        <p:grpSp>
          <p:nvGrpSpPr>
            <p:cNvPr id="20" name="กลุ่ม 19"/>
            <p:cNvGrpSpPr/>
            <p:nvPr/>
          </p:nvGrpSpPr>
          <p:grpSpPr>
            <a:xfrm>
              <a:off x="1547664" y="188640"/>
              <a:ext cx="5400600" cy="1728192"/>
              <a:chOff x="1547664" y="188640"/>
              <a:chExt cx="5400600" cy="1728192"/>
            </a:xfrm>
          </p:grpSpPr>
          <p:sp>
            <p:nvSpPr>
              <p:cNvPr id="4" name="ม้วนกระดาษแนวนอน 3"/>
              <p:cNvSpPr/>
              <p:nvPr/>
            </p:nvSpPr>
            <p:spPr>
              <a:xfrm>
                <a:off x="1547664" y="188640"/>
                <a:ext cx="5400600" cy="1728192"/>
              </a:xfrm>
              <a:prstGeom prst="horizontalScroll">
                <a:avLst/>
              </a:prstGeom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perspectiveBelow"/>
                <a:lightRig rig="threePt" dir="t"/>
              </a:scene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5" name="สี่เหลี่ยมผืนผ้า 14"/>
              <p:cNvSpPr/>
              <p:nvPr/>
            </p:nvSpPr>
            <p:spPr>
              <a:xfrm>
                <a:off x="1754446" y="610549"/>
                <a:ext cx="5176417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th-TH" sz="5400" b="1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solidFill>
                      <a:srgbClr val="0033CC"/>
                    </a:soli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  <a:cs typeface="+mj-cs"/>
                  </a:rPr>
                  <a:t>พัฒนาการจังหวัดลำพูน</a:t>
                </a:r>
                <a:endParaRPr lang="th-TH" sz="54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33CC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pic>
          <p:nvPicPr>
            <p:cNvPr id="1027" name="Picture 3" descr="LOGO- พช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3"/>
            <a:stretch>
              <a:fillRect/>
            </a:stretch>
          </p:blipFill>
          <p:spPr bwMode="auto">
            <a:xfrm>
              <a:off x="7524328" y="594423"/>
              <a:ext cx="883618" cy="916626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99FFCC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CABD7E1-9104-41E9-9F39-1E1831F383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128" y="1533543"/>
            <a:ext cx="1651669" cy="18773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6600CC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93C0487C-D64F-435E-80E6-8BABCABE3D27}"/>
              </a:ext>
            </a:extLst>
          </p:cNvPr>
          <p:cNvSpPr txBox="1"/>
          <p:nvPr/>
        </p:nvSpPr>
        <p:spPr>
          <a:xfrm>
            <a:off x="2843806" y="3354608"/>
            <a:ext cx="2808312" cy="707886"/>
          </a:xfrm>
          <a:prstGeom prst="rect">
            <a:avLst/>
          </a:prstGeom>
          <a:noFill/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h-TH" sz="4000" b="1" dirty="0">
                <a:ln/>
                <a:solidFill>
                  <a:srgbClr val="0000FF"/>
                </a:solidFill>
                <a:cs typeface="+mj-cs"/>
              </a:rPr>
              <a:t>นายเจริญ   สีวาโย</a:t>
            </a:r>
          </a:p>
        </p:txBody>
      </p:sp>
    </p:spTree>
    <p:extLst>
      <p:ext uri="{BB962C8B-B14F-4D97-AF65-F5344CB8AC3E}">
        <p14:creationId xmlns:p14="http://schemas.microsoft.com/office/powerpoint/2010/main" val="81232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34</Words>
  <Application>Microsoft Office PowerPoint</Application>
  <PresentationFormat>นำเสนอทางหน้าจอ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6" baseType="lpstr">
      <vt:lpstr>Angsana New</vt:lpstr>
      <vt:lpstr>Arial</vt:lpstr>
      <vt:lpstr>Calibri</vt:lpstr>
      <vt:lpstr>Cordia New</vt:lpstr>
      <vt:lpstr>ชุดรูปแบบของ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Home</dc:creator>
  <cp:lastModifiedBy>com-2</cp:lastModifiedBy>
  <cp:revision>50</cp:revision>
  <dcterms:created xsi:type="dcterms:W3CDTF">2016-02-12T07:29:16Z</dcterms:created>
  <dcterms:modified xsi:type="dcterms:W3CDTF">2020-04-22T08:26:22Z</dcterms:modified>
</cp:coreProperties>
</file>