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7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9" autoAdjust="0"/>
    <p:restoredTop sz="94660"/>
  </p:normalViewPr>
  <p:slideViewPr>
    <p:cSldViewPr snapToGrid="0">
      <p:cViewPr varScale="1">
        <p:scale>
          <a:sx n="89" d="100"/>
          <a:sy n="89" d="100"/>
        </p:scale>
        <p:origin x="2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585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8746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7032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7298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6772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5266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7932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23623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5115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2328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5020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506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1500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95321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6848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90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3ED06-5D2E-4241-BF15-44C558E8FA41}" type="datetimeFigureOut">
              <a:rPr lang="th-TH" smtClean="0"/>
              <a:t>16/01/63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814B5C4-38A3-49F0-8079-58EAE601499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858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11350" y="798534"/>
            <a:ext cx="10187334" cy="1117947"/>
          </a:xfrm>
        </p:spPr>
        <p:txBody>
          <a:bodyPr>
            <a:noAutofit/>
          </a:bodyPr>
          <a:lstStyle/>
          <a:p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มอบประกาศเกียรติคุณให้แก่เจ้าหน้าที่ที่ทำงานดี มีคุณธรรมจริยธรรม ประจำปี 2562</a:t>
            </a:r>
            <a:endParaRPr lang="th-TH" sz="4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175761" y="1916482"/>
            <a:ext cx="10367195" cy="18056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thaiDist"/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 </a:t>
            </a: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มอบประกาศเกียรติคุณให้แก่เจ้าหน้าที่ที่ทำงานดี มีคุณธรรมจริยธรรม ประจำปี 2562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					นาย</a:t>
            </a:r>
            <a:r>
              <a:rPr lang="th-TH" sz="26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จิรพัฒน์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 สุวรรณรัตน์ ตำแหน่ง นักวิชาการ</a:t>
            </a:r>
            <a:r>
              <a:rPr lang="th-TH" sz="2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แรงงานชำนาญ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 ตามโครงการเสริมสร้าง</a:t>
            </a:r>
            <a:r>
              <a:rPr lang="th-TH" sz="2600" b="1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ธรรมาภิ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บาล ป้องกันและลดความเสี่ยงในการเกิดทุจริตและประพฤติมิชอบ พ.ศ. 2562 เพื่อส่งเสริมให้ข้าราชการ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และเจ้าหน้าที่</a:t>
            </a:r>
            <a:r>
              <a:rPr lang="th-TH" sz="26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ของสำนักงานประกันสังคมประพฤติตนตามหลักคุณธรรมจริยธรรม มีความซื่อสัตย์สุจริตในการปฏิบัติหน้าที่</a:t>
            </a:r>
            <a:endParaRPr lang="th-TH" sz="2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1269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่อ">
  <a:themeElements>
    <a:clrScheme name="ช่อ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ช่อ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ช่อ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</TotalTime>
  <Words>29</Words>
  <Application>Microsoft Office PowerPoint</Application>
  <PresentationFormat>แบบจอกว้าง</PresentationFormat>
  <Paragraphs>2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7" baseType="lpstr">
      <vt:lpstr>Arial</vt:lpstr>
      <vt:lpstr>Century Gothic</vt:lpstr>
      <vt:lpstr>DilleniaUPC</vt:lpstr>
      <vt:lpstr>TH SarabunPSK</vt:lpstr>
      <vt:lpstr>Wingdings 3</vt:lpstr>
      <vt:lpstr>ช่อ</vt:lpstr>
      <vt:lpstr>มอบประกาศเกียรติคุณให้แก่เจ้าหน้าที่ที่ทำงานดี มีคุณธรรมจริยธรรม ประจำปี 2562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มอบโล่เกียรติคุณให้แก่เจ้าหน้าที่ที่ทำงานดี มีคุณธรรมและความซื่อสัตย์ ตามโครงการเสริมสร้างธรรมภิบาล ป้องกันและลดความเสี่ยงในการเกิดทุจริตและประพฤติมิชอบ พ.ศ. ๒๕๖๑ เพื่อสนับสนุนการดำเนินการตามยุทธศาสตร์เกี่ยวกับการฟื้นฟูความเชื่อมั่นและเร่งรัดวางรากฐานที่ดีของประเทศ ซึ่งเป็นแผนป้องกันและปราบปรามการทุจริตของสำนักงานประกันสังคม  เพื่อเป็นการเชิดชูเกียรติประวัติ เสริมสร้างขวัญและกำลังใจในการปฏิบัติงานของเจ้าหน้าที่ต่อไป</dc:title>
  <dc:creator>Ruttikan Sookyai</dc:creator>
  <cp:lastModifiedBy>Ruttikan Sookyai</cp:lastModifiedBy>
  <cp:revision>5</cp:revision>
  <dcterms:created xsi:type="dcterms:W3CDTF">2019-01-09T02:28:44Z</dcterms:created>
  <dcterms:modified xsi:type="dcterms:W3CDTF">2020-01-16T01:47:11Z</dcterms:modified>
</cp:coreProperties>
</file>