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6858000" cy="9906000" type="A4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6" d="100"/>
          <a:sy n="46" d="100"/>
        </p:scale>
        <p:origin x="2213" y="5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10E70-5DB2-4933-AD21-0465EB4AD2CC}" type="datetimeFigureOut">
              <a:rPr lang="th-TH" smtClean="0"/>
              <a:t>15/01/63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3300" y="1252538"/>
            <a:ext cx="234156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49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72DE2-1CAC-499C-8A8A-94E35E76BF0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708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D52A9-8FA3-4FD8-9284-A807DFB2B997}" type="datetimeFigureOut">
              <a:rPr lang="th-TH" smtClean="0"/>
              <a:pPr/>
              <a:t>15/01/63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4EB36-BE9B-4351-9CB4-0D2C89CE7C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52275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D52A9-8FA3-4FD8-9284-A807DFB2B997}" type="datetimeFigureOut">
              <a:rPr lang="th-TH" smtClean="0"/>
              <a:pPr/>
              <a:t>15/01/63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4EB36-BE9B-4351-9CB4-0D2C89CE7C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1447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D52A9-8FA3-4FD8-9284-A807DFB2B997}" type="datetimeFigureOut">
              <a:rPr lang="th-TH" smtClean="0"/>
              <a:pPr/>
              <a:t>15/01/63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4EB36-BE9B-4351-9CB4-0D2C89CE7C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7637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D52A9-8FA3-4FD8-9284-A807DFB2B997}" type="datetimeFigureOut">
              <a:rPr lang="th-TH" smtClean="0"/>
              <a:pPr/>
              <a:t>15/01/63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4EB36-BE9B-4351-9CB4-0D2C89CE7C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36143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D52A9-8FA3-4FD8-9284-A807DFB2B997}" type="datetimeFigureOut">
              <a:rPr lang="th-TH" smtClean="0"/>
              <a:pPr/>
              <a:t>15/01/63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4EB36-BE9B-4351-9CB4-0D2C89CE7C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23695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D52A9-8FA3-4FD8-9284-A807DFB2B997}" type="datetimeFigureOut">
              <a:rPr lang="th-TH" smtClean="0"/>
              <a:pPr/>
              <a:t>15/01/63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4EB36-BE9B-4351-9CB4-0D2C89CE7C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9332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D52A9-8FA3-4FD8-9284-A807DFB2B997}" type="datetimeFigureOut">
              <a:rPr lang="th-TH" smtClean="0"/>
              <a:pPr/>
              <a:t>15/01/63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4EB36-BE9B-4351-9CB4-0D2C89CE7C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2654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D52A9-8FA3-4FD8-9284-A807DFB2B997}" type="datetimeFigureOut">
              <a:rPr lang="th-TH" smtClean="0"/>
              <a:pPr/>
              <a:t>15/01/63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4EB36-BE9B-4351-9CB4-0D2C89CE7C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768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D52A9-8FA3-4FD8-9284-A807DFB2B997}" type="datetimeFigureOut">
              <a:rPr lang="th-TH" smtClean="0"/>
              <a:pPr/>
              <a:t>15/01/63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4EB36-BE9B-4351-9CB4-0D2C89CE7C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08694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D52A9-8FA3-4FD8-9284-A807DFB2B997}" type="datetimeFigureOut">
              <a:rPr lang="th-TH" smtClean="0"/>
              <a:pPr/>
              <a:t>15/01/63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4EB36-BE9B-4351-9CB4-0D2C89CE7C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69414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D52A9-8FA3-4FD8-9284-A807DFB2B997}" type="datetimeFigureOut">
              <a:rPr lang="th-TH" smtClean="0"/>
              <a:pPr/>
              <a:t>15/01/63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74EB36-BE9B-4351-9CB4-0D2C89CE7C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4794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D52A9-8FA3-4FD8-9284-A807DFB2B997}" type="datetimeFigureOut">
              <a:rPr lang="th-TH" smtClean="0"/>
              <a:pPr/>
              <a:t>15/01/63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4EB36-BE9B-4351-9CB4-0D2C89CE7C5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47307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2AC8956-FCB6-4BE7-A999-6B63E7621B4A}"/>
              </a:ext>
            </a:extLst>
          </p:cNvPr>
          <p:cNvGrpSpPr/>
          <p:nvPr/>
        </p:nvGrpSpPr>
        <p:grpSpPr>
          <a:xfrm>
            <a:off x="12401" y="0"/>
            <a:ext cx="6858000" cy="9906000"/>
            <a:chOff x="0" y="0"/>
            <a:chExt cx="6858000" cy="9906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02C7A84-CB66-4CCC-9606-025BCF2F90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58000" cy="99060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60B880E-3DD1-4116-B6A5-DB8134843C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25059"/>
            <a:stretch/>
          </p:blipFill>
          <p:spPr>
            <a:xfrm>
              <a:off x="149629" y="166416"/>
              <a:ext cx="6542405" cy="230247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38E9D20-8CBA-40E3-AD7E-904DA13ED3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047" b="5497"/>
            <a:stretch/>
          </p:blipFill>
          <p:spPr>
            <a:xfrm>
              <a:off x="157796" y="8675554"/>
              <a:ext cx="6542405" cy="93103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296693" y="2526224"/>
            <a:ext cx="626461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000099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ตรวจคนเข้าเมืองจังหวัดลำพูน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5862" y="3127954"/>
            <a:ext cx="63867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ว่าที่ พ.ต.ท.ตุลย์วรรษ  ณรงค์ศักดิ์ </a:t>
            </a:r>
          </a:p>
          <a:p>
            <a:pPr algn="ctr"/>
            <a:r>
              <a:rPr lang="th-TH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สารวัตรตรวจคนเข้าเมืองจังหวัดลำพูน</a:t>
            </a:r>
          </a:p>
          <a:p>
            <a:pPr algn="thaiDist"/>
            <a:r>
              <a:rPr lang="th-TH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ตำแหน่งเดิม </a:t>
            </a:r>
            <a:r>
              <a:rPr lang="en-US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	:</a:t>
            </a:r>
            <a:r>
              <a:rPr lang="th-TH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  สว.กก.สส.บก.น.4</a:t>
            </a:r>
          </a:p>
          <a:p>
            <a:pPr algn="thaiDist"/>
            <a:r>
              <a:rPr lang="th-TH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ย้ายมาดำรงตำแหน่ง </a:t>
            </a:r>
            <a:r>
              <a:rPr lang="en-US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: </a:t>
            </a:r>
            <a:r>
              <a:rPr lang="th-TH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สว.ตม.จว.ลำพูน </a:t>
            </a:r>
          </a:p>
          <a:p>
            <a:pPr algn="thaiDist"/>
            <a:r>
              <a:rPr lang="th-TH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เมื่อวันที่ 13 ธันวาคม 2562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C0D20E0-AFC9-42C3-A879-51A41EBAD45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87" b="8195"/>
          <a:stretch/>
        </p:blipFill>
        <p:spPr>
          <a:xfrm>
            <a:off x="2081699" y="5362934"/>
            <a:ext cx="2694600" cy="324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67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งานบริการคนต่างด้าว รายวัน</Template>
  <TotalTime>15752</TotalTime>
  <Words>42</Words>
  <Application>Microsoft Office PowerPoint</Application>
  <PresentationFormat>A4 Paper (210x297 mm)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TH Niramit AS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192</cp:revision>
  <cp:lastPrinted>2019-10-02T04:53:20Z</cp:lastPrinted>
  <dcterms:created xsi:type="dcterms:W3CDTF">2019-10-17T01:58:37Z</dcterms:created>
  <dcterms:modified xsi:type="dcterms:W3CDTF">2020-01-15T07:05:38Z</dcterms:modified>
</cp:coreProperties>
</file>