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8" r:id="rId2"/>
    <p:sldId id="256" r:id="rId3"/>
    <p:sldId id="259" r:id="rId4"/>
    <p:sldId id="257" r:id="rId5"/>
    <p:sldId id="260" r:id="rId6"/>
    <p:sldId id="261" r:id="rId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4B8CE-AD39-47E7-872E-4FD52336F7B0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0DE07-A92C-4776-9A0A-0A99525A8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85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77435B-F096-4BEE-9E83-2354C97AFF6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F990A5E-B8A5-4F63-923C-EF6C3A1482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91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90600" y="1524000"/>
            <a:ext cx="7772400" cy="1828800"/>
          </a:xfrm>
        </p:spPr>
        <p:txBody>
          <a:bodyPr>
            <a:noAutofit/>
          </a:bodyPr>
          <a:lstStyle/>
          <a:p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ดำเนินการจัดกิจกรรมทางพระพุทธศาสนา เพื่อส่งท้ายปีเก่า ต้อนรับปี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ใหม่    โดย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ใช้มิติทางพระพุทธศาสนาเชิญชวนประชาชนเข้าวัดปฏิบัติธรรม ให้เป็นแนวทางในการดำเนินชีวิต เพื่อสร้างบรรยากาศวิถีพุทธ โดยจัดพิธีสงฆ์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     และ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สวดมนต์พร้อม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กัน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ดังนี้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๑) เจริญ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จิต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ภาวนา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๒) ฟัง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พระธรรม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เทศนา</a:t>
            </a: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๓) ไหว้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พระสวด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มนต์</a:t>
            </a: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๔) พิธี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เจริญพุทธ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มนต์</a:t>
            </a: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๕) ลั่น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ฆ้องชัยต้อนรับปีใหม่ ๑ มกราคม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๒๕๖๓</a:t>
            </a:r>
          </a:p>
          <a:p>
            <a:pPr marL="457200" indent="-457200">
              <a:buFontTx/>
              <a:buChar char="-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๖) ทำบุญตักบาตรในวันขึ้นปีใหม่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061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90600" y="1447800"/>
            <a:ext cx="7772400" cy="1828800"/>
          </a:xfrm>
        </p:spPr>
        <p:txBody>
          <a:bodyPr>
            <a:noAutofit/>
          </a:bodyPr>
          <a:lstStyle/>
          <a:p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วัน เวลา และสถานที่จัดกิจกรรม</a:t>
            </a:r>
          </a:p>
          <a:p>
            <a:r>
              <a:rPr lang="th-TH" sz="30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วันที่ ๓๑ ธันวาคม ๒๕๖๒ – ๑ มกราคม ๒๕๖๓</a:t>
            </a:r>
          </a:p>
          <a:p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๑)  วัดพระธาตุหริ</a:t>
            </a:r>
            <a:r>
              <a:rPr lang="th-TH" sz="3000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ภุญ</a:t>
            </a:r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ชัย  วรมหาวิหาร  ตำบลในเมือง อำเภอเมืองลำพูน</a:t>
            </a:r>
          </a:p>
          <a:p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๒)  วัดเจ้าคณะอำเภอ</a:t>
            </a:r>
          </a:p>
          <a:p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๓)  วัด</a:t>
            </a:r>
            <a:r>
              <a:rPr lang="th-TH" sz="3000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หรือศา</a:t>
            </a:r>
            <a:r>
              <a:rPr lang="th-TH" sz="3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สนสถานใกล้บ้าน</a:t>
            </a:r>
            <a:endParaRPr lang="th-TH" sz="3000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2800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7772400" cy="1828800"/>
          </a:xfrm>
        </p:spPr>
        <p:txBody>
          <a:bodyPr>
            <a:noAutofit/>
          </a:bodyPr>
          <a:lstStyle/>
          <a:p>
            <a:pPr algn="thaiDist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     สมเด็จ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พระอริยวง</a:t>
            </a:r>
            <a:r>
              <a:rPr lang="th-TH" sz="2800" dirty="0" err="1">
                <a:latin typeface="TH SarabunPSK" pitchFamily="34" charset="-34"/>
                <a:cs typeface="TH SarabunPSK" pitchFamily="34" charset="-34"/>
              </a:rPr>
              <a:t>ศาคต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ญาณ สมเด็จพระสังฆราช สกลมหา</a:t>
            </a:r>
            <a:r>
              <a:rPr lang="th-TH" sz="2800" dirty="0" err="1">
                <a:latin typeface="TH SarabunPSK" pitchFamily="34" charset="-34"/>
                <a:cs typeface="TH SarabunPSK" pitchFamily="34" charset="-34"/>
              </a:rPr>
              <a:t>สังฆปริณา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ยก ได้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ประทานไฟ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พระฤกษ์ ให้กรมการศาสนา กระทรวงวัฒนธรรม นำไปถวายแด่เจ้าคณะจังหวัดทุกจังหวัด เพื่อจุดเทียน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มงคลใน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พิธีสวดมนต์ข้ามปี อัน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   ก</a:t>
            </a:r>
            <a:r>
              <a:rPr lang="th-TH" sz="2800" spc="-30" dirty="0" smtClean="0">
                <a:latin typeface="TH SarabunPSK" pitchFamily="34" charset="-34"/>
                <a:cs typeface="TH SarabunPSK" pitchFamily="34" charset="-34"/>
              </a:rPr>
              <a:t>าร</a:t>
            </a:r>
            <a:r>
              <a:rPr lang="th-TH" sz="2800" spc="-30" dirty="0">
                <a:latin typeface="TH SarabunPSK" pitchFamily="34" charset="-34"/>
                <a:cs typeface="TH SarabunPSK" pitchFamily="34" charset="-34"/>
              </a:rPr>
              <a:t>สร้างขวัญและกำลังใจแก่พุทธศาสนิกชนที่เข้าร่วมในพิธี และ</a:t>
            </a:r>
            <a:r>
              <a:rPr lang="th-TH" sz="2800" spc="-30" dirty="0" smtClean="0">
                <a:latin typeface="TH SarabunPSK" pitchFamily="34" charset="-34"/>
                <a:cs typeface="TH SarabunPSK" pitchFamily="34" charset="-34"/>
              </a:rPr>
              <a:t>เป็น           สิริ</a:t>
            </a:r>
            <a:r>
              <a:rPr lang="th-TH" sz="2800" spc="-30" dirty="0">
                <a:latin typeface="TH SarabunPSK" pitchFamily="34" charset="-34"/>
                <a:cs typeface="TH SarabunPSK" pitchFamily="34" charset="-34"/>
              </a:rPr>
              <a:t>มงคลยิ่ง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การเข้าสู่ศักราช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ใหม่ 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โดยมีนายอิทธิพล  คุณปลื้ม รัฐมนตรีว่าการกระทรวงวัฒนธรรม เป็นผู้แทน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รับประทาน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ไฟพระฤกษ์ ในวันที่ ๒๖ พฤศจิกายน ๒๕๖๒ ณ พระวิหาร วัดราชบพิธสถิตมหาสีมา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ราม          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เขตพระนคร กรุงเทพมหานคร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4523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7772400" cy="1828800"/>
          </a:xfrm>
        </p:spPr>
        <p:txBody>
          <a:bodyPr>
            <a:noAutofit/>
          </a:bodyPr>
          <a:lstStyle/>
          <a:p>
            <a:pPr algn="thaiDist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28800"/>
            <a:ext cx="4419600" cy="396240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4191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00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โครงการส่งท้ายปีเก่าวิถีไทย ต้อนรับปีใหม่วิถีธรรม ประจำปีงบประมาณ พ.ศ. ๒๕๖๓ จังหวัดลำพูน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กิจกรรม สวดมนต์ข้ามปี ถวายเป็นพระราชกุศล เสริมสิริมงคลทั่วไทย พ.ศ. ๒๕๖๓</a:t>
            </a:r>
            <a:br>
              <a:rPr lang="th-TH" sz="2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endParaRPr lang="en-US" sz="2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7772400" cy="1828800"/>
          </a:xfrm>
        </p:spPr>
        <p:txBody>
          <a:bodyPr>
            <a:noAutofit/>
          </a:bodyPr>
          <a:lstStyle/>
          <a:p>
            <a:pPr algn="thaiDist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9343" y="1447800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เจ้าคณะอำเภอทุกอำเภอในพื้นที่จังหวัดลำพูน มารับประทานไฟพระฤกษ์ (ไม้ขีดไฟ) ประทานจากสมเด็จพระอริยวง</a:t>
            </a:r>
            <a:r>
              <a:rPr lang="th-TH" sz="2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ศาคต</a:t>
            </a: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ญาณ สมเด็จพระสังฆราช สกลมหา</a:t>
            </a:r>
            <a:r>
              <a:rPr lang="th-TH" sz="2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สังฆปริณา</a:t>
            </a: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ยก  โดยมีเจ้าคณะจังหวัดลำพูนเป็นประธานในพิธี เมื่อวันศุกร์ที่ ๑๓ ธันวาคม ๒๕๖๒ เวลา ๑๓.๐๐ น.           ณ หอประชุมสงฆ์อำเภอบ้าน</a:t>
            </a:r>
            <a:r>
              <a:rPr lang="th-TH" sz="2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โฮ่ง</a:t>
            </a: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วัดม่วงโตน ตำบลเหล่ายาว อำเภอบ้าน</a:t>
            </a:r>
            <a:r>
              <a:rPr lang="th-TH" sz="2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โฮ่ง</a:t>
            </a: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จังหวัดลำพูน </a:t>
            </a:r>
            <a:endParaRPr lang="en-US" sz="2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" y="2920094"/>
            <a:ext cx="3744686" cy="368814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29" y="2881994"/>
            <a:ext cx="3885485" cy="372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563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69</TotalTime>
  <Words>416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เฉลียง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  <vt:lpstr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โครงการส่งท้ายปีเก่าวิถีไทย ต้อนรับปีใหม่วิถีธรรม ประจำปีงบประมาณ พ.ศ. ๒๕๖๓ จังหวัดลำพูน กิจกรรม สวดมนต์ข้ามปี ถวายเป็นพระราชกุศล เสริมสิริมงคลทั่วไทย พ.ศ. ๒๕๖๓</dc:title>
  <dc:creator>Windows User</dc:creator>
  <cp:lastModifiedBy>HP</cp:lastModifiedBy>
  <cp:revision>8</cp:revision>
  <cp:lastPrinted>2019-12-18T06:23:34Z</cp:lastPrinted>
  <dcterms:created xsi:type="dcterms:W3CDTF">2019-12-16T02:38:14Z</dcterms:created>
  <dcterms:modified xsi:type="dcterms:W3CDTF">2019-12-18T06:32:28Z</dcterms:modified>
</cp:coreProperties>
</file>