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apey Bold" panose="020B0604020202020204" charset="0"/>
      <p:regular r:id="rId3"/>
    </p:embeddedFont>
    <p:embeddedFont>
      <p:font typeface="Bai Jamjuree Bold" panose="020B0604020202020204" charset="-34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Classic Bold" panose="020B0604020202020204" charset="0"/>
      <p:regular r:id="rId9"/>
    </p:embeddedFont>
    <p:embeddedFont>
      <p:font typeface="Phongphrai Bold" panose="020B0604020202020204" charset="-34"/>
      <p:regular r:id="rId10"/>
    </p:embeddedFont>
    <p:embeddedFont>
      <p:font typeface="TH SarabunPSK" panose="020B0500040200020003" pitchFamily="34" charset="-34"/>
      <p:regular r:id="rId11"/>
      <p:bold r:id="rId12"/>
      <p:italic r:id="rId13"/>
      <p:boldItalic r:id="rId14"/>
    </p:embeddedFont>
    <p:embeddedFont>
      <p:font typeface="Virtual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118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000544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14877695" y="-2519493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 flipV="1">
            <a:off x="14121695" y="-2542792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 flipV="1">
            <a:off x="13365695" y="-2566090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12609695" y="-2589389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11853695" y="-2612687"/>
            <a:ext cx="19050" cy="11671161"/>
          </a:xfrm>
          <a:prstGeom prst="line">
            <a:avLst/>
          </a:prstGeom>
          <a:ln w="3524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513196" y="301321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-2399121" y="-9991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85854" y="-1955672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76794" y="1607167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3" y="0"/>
                </a:lnTo>
                <a:lnTo>
                  <a:pt x="1876243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9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-240661" y="-384497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457022" y="4064220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7" y="0"/>
                </a:lnTo>
                <a:lnTo>
                  <a:pt x="3676287" y="5479560"/>
                </a:lnTo>
                <a:lnTo>
                  <a:pt x="0" y="5479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354737" y="5859008"/>
            <a:ext cx="3676286" cy="5479559"/>
          </a:xfrm>
          <a:custGeom>
            <a:avLst/>
            <a:gdLst/>
            <a:ahLst/>
            <a:cxnLst/>
            <a:rect l="l" t="t" r="r" b="b"/>
            <a:pathLst>
              <a:path w="3676286" h="5479559">
                <a:moveTo>
                  <a:pt x="0" y="0"/>
                </a:moveTo>
                <a:lnTo>
                  <a:pt x="3676286" y="0"/>
                </a:lnTo>
                <a:lnTo>
                  <a:pt x="3676286" y="5479559"/>
                </a:lnTo>
                <a:lnTo>
                  <a:pt x="0" y="54795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449786" y="-777430"/>
            <a:ext cx="3024000" cy="3024000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14991" y="1725929"/>
            <a:ext cx="9005763" cy="196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  <a:spcBef>
                <a:spcPct val="0"/>
              </a:spcBef>
            </a:pPr>
            <a:r>
              <a:rPr lang="en-US" sz="11538">
                <a:solidFill>
                  <a:srgbClr val="FFFEEF"/>
                </a:solidFill>
                <a:latin typeface="Arapey Bold"/>
                <a:ea typeface="Arapey Bold"/>
                <a:cs typeface="Arapey Bold"/>
                <a:sym typeface="Arapey Bold"/>
              </a:rPr>
              <a:t>    Gift Policy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15964" y="1787060"/>
            <a:ext cx="1286186" cy="1399930"/>
          </a:xfrm>
          <a:custGeom>
            <a:avLst/>
            <a:gdLst/>
            <a:ahLst/>
            <a:cxnLst/>
            <a:rect l="l" t="t" r="r" b="b"/>
            <a:pathLst>
              <a:path w="1286186" h="1399930">
                <a:moveTo>
                  <a:pt x="0" y="0"/>
                </a:moveTo>
                <a:lnTo>
                  <a:pt x="1286186" y="0"/>
                </a:lnTo>
                <a:lnTo>
                  <a:pt x="1286186" y="1399930"/>
                </a:lnTo>
                <a:lnTo>
                  <a:pt x="0" y="13999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220935" y="1501771"/>
            <a:ext cx="1876243" cy="1964345"/>
          </a:xfrm>
          <a:custGeom>
            <a:avLst/>
            <a:gdLst/>
            <a:ahLst/>
            <a:cxnLst/>
            <a:rect l="l" t="t" r="r" b="b"/>
            <a:pathLst>
              <a:path w="1876243" h="1964345">
                <a:moveTo>
                  <a:pt x="0" y="0"/>
                </a:moveTo>
                <a:lnTo>
                  <a:pt x="1876244" y="0"/>
                </a:lnTo>
                <a:lnTo>
                  <a:pt x="1876244" y="1964345"/>
                </a:lnTo>
                <a:lnTo>
                  <a:pt x="0" y="19643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09731" y="551964"/>
            <a:ext cx="1611204" cy="346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6"/>
              </a:lnSpc>
              <a:spcBef>
                <a:spcPct val="0"/>
              </a:spcBef>
            </a:pPr>
            <a:r>
              <a:rPr lang="en-US" sz="20168" dirty="0">
                <a:solidFill>
                  <a:srgbClr val="FFFEFA"/>
                </a:solidFill>
                <a:latin typeface="Arapey Bold"/>
                <a:ea typeface="Arapey Bold"/>
                <a:cs typeface="Arapey Bold"/>
                <a:sym typeface="Arapey Bold"/>
              </a:rPr>
              <a:t>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446859" y="6932081"/>
            <a:ext cx="1107024" cy="516851"/>
            <a:chOff x="0" y="0"/>
            <a:chExt cx="396732" cy="1852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6732" cy="185228"/>
            </a:xfrm>
            <a:custGeom>
              <a:avLst/>
              <a:gdLst/>
              <a:ahLst/>
              <a:cxnLst/>
              <a:rect l="l" t="t" r="r" b="b"/>
              <a:pathLst>
                <a:path w="396732" h="185228">
                  <a:moveTo>
                    <a:pt x="0" y="0"/>
                  </a:moveTo>
                  <a:lnTo>
                    <a:pt x="396732" y="0"/>
                  </a:lnTo>
                  <a:lnTo>
                    <a:pt x="396732" y="185228"/>
                  </a:lnTo>
                  <a:lnTo>
                    <a:pt x="0" y="1852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96732" cy="2233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2353650" y="6859607"/>
            <a:ext cx="1281489" cy="720838"/>
          </a:xfrm>
          <a:custGeom>
            <a:avLst/>
            <a:gdLst/>
            <a:ahLst/>
            <a:cxnLst/>
            <a:rect l="l" t="t" r="r" b="b"/>
            <a:pathLst>
              <a:path w="1281489" h="720838">
                <a:moveTo>
                  <a:pt x="0" y="0"/>
                </a:moveTo>
                <a:lnTo>
                  <a:pt x="1281489" y="0"/>
                </a:lnTo>
                <a:lnTo>
                  <a:pt x="1281489" y="720838"/>
                </a:lnTo>
                <a:lnTo>
                  <a:pt x="0" y="7208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883068" y="6859607"/>
            <a:ext cx="1393726" cy="522647"/>
          </a:xfrm>
          <a:custGeom>
            <a:avLst/>
            <a:gdLst/>
            <a:ahLst/>
            <a:cxnLst/>
            <a:rect l="l" t="t" r="r" b="b"/>
            <a:pathLst>
              <a:path w="1393726" h="522647">
                <a:moveTo>
                  <a:pt x="0" y="0"/>
                </a:moveTo>
                <a:lnTo>
                  <a:pt x="1393726" y="0"/>
                </a:lnTo>
                <a:lnTo>
                  <a:pt x="1393726" y="522647"/>
                </a:lnTo>
                <a:lnTo>
                  <a:pt x="0" y="5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4775" y="6716619"/>
            <a:ext cx="703193" cy="70319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223" r="-223"/>
              </a:stretch>
            </a:blipFill>
          </p:spPr>
        </p:sp>
      </p:grpSp>
      <p:sp>
        <p:nvSpPr>
          <p:cNvPr id="27" name="Freeform 27"/>
          <p:cNvSpPr/>
          <p:nvPr/>
        </p:nvSpPr>
        <p:spPr>
          <a:xfrm>
            <a:off x="7157524" y="41764"/>
            <a:ext cx="1666616" cy="1633376"/>
          </a:xfrm>
          <a:custGeom>
            <a:avLst/>
            <a:gdLst/>
            <a:ahLst/>
            <a:cxnLst/>
            <a:rect l="l" t="t" r="r" b="b"/>
            <a:pathLst>
              <a:path w="1666616" h="1633376">
                <a:moveTo>
                  <a:pt x="0" y="0"/>
                </a:moveTo>
                <a:lnTo>
                  <a:pt x="1666617" y="0"/>
                </a:lnTo>
                <a:lnTo>
                  <a:pt x="1666617" y="1633377"/>
                </a:lnTo>
                <a:lnTo>
                  <a:pt x="0" y="163337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8306082" y="172684"/>
            <a:ext cx="1552006" cy="1425906"/>
          </a:xfrm>
          <a:custGeom>
            <a:avLst/>
            <a:gdLst/>
            <a:ahLst/>
            <a:cxnLst/>
            <a:rect l="l" t="t" r="r" b="b"/>
            <a:pathLst>
              <a:path w="1552006" h="1425906">
                <a:moveTo>
                  <a:pt x="0" y="0"/>
                </a:moveTo>
                <a:lnTo>
                  <a:pt x="1552006" y="0"/>
                </a:lnTo>
                <a:lnTo>
                  <a:pt x="1552006" y="1425905"/>
                </a:lnTo>
                <a:lnTo>
                  <a:pt x="0" y="14259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68960" y="875649"/>
            <a:ext cx="1265522" cy="1243452"/>
          </a:xfrm>
          <a:custGeom>
            <a:avLst/>
            <a:gdLst/>
            <a:ahLst/>
            <a:cxnLst/>
            <a:rect l="l" t="t" r="r" b="b"/>
            <a:pathLst>
              <a:path w="1265522" h="1243452">
                <a:moveTo>
                  <a:pt x="0" y="0"/>
                </a:moveTo>
                <a:lnTo>
                  <a:pt x="1265522" y="0"/>
                </a:lnTo>
                <a:lnTo>
                  <a:pt x="1265522" y="1243453"/>
                </a:lnTo>
                <a:lnTo>
                  <a:pt x="0" y="1243453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r="-998"/>
            </a:stretch>
          </a:blipFill>
        </p:spPr>
      </p:sp>
      <p:sp>
        <p:nvSpPr>
          <p:cNvPr id="30" name="Freeform 30"/>
          <p:cNvSpPr/>
          <p:nvPr/>
        </p:nvSpPr>
        <p:spPr>
          <a:xfrm rot="-1165602">
            <a:off x="7119905" y="946892"/>
            <a:ext cx="1271014" cy="1109758"/>
          </a:xfrm>
          <a:custGeom>
            <a:avLst/>
            <a:gdLst/>
            <a:ahLst/>
            <a:cxnLst/>
            <a:rect l="l" t="t" r="r" b="b"/>
            <a:pathLst>
              <a:path w="1271014" h="1109758">
                <a:moveTo>
                  <a:pt x="0" y="0"/>
                </a:moveTo>
                <a:lnTo>
                  <a:pt x="1271014" y="0"/>
                </a:lnTo>
                <a:lnTo>
                  <a:pt x="1271014" y="1109758"/>
                </a:lnTo>
                <a:lnTo>
                  <a:pt x="0" y="1109758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990833" y="671255"/>
            <a:ext cx="1537189" cy="1555335"/>
          </a:xfrm>
          <a:custGeom>
            <a:avLst/>
            <a:gdLst/>
            <a:ahLst/>
            <a:cxnLst/>
            <a:rect l="l" t="t" r="r" b="b"/>
            <a:pathLst>
              <a:path w="1537189" h="1555335">
                <a:moveTo>
                  <a:pt x="0" y="0"/>
                </a:moveTo>
                <a:lnTo>
                  <a:pt x="1537189" y="0"/>
                </a:lnTo>
                <a:lnTo>
                  <a:pt x="1537189" y="1555335"/>
                </a:lnTo>
                <a:lnTo>
                  <a:pt x="0" y="1555335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062214" y="3714387"/>
            <a:ext cx="8727427" cy="2859125"/>
            <a:chOff x="0" y="0"/>
            <a:chExt cx="3127713" cy="102464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127713" cy="1024646"/>
            </a:xfrm>
            <a:custGeom>
              <a:avLst/>
              <a:gdLst/>
              <a:ahLst/>
              <a:cxnLst/>
              <a:rect l="l" t="t" r="r" b="b"/>
              <a:pathLst>
                <a:path w="3127713" h="1024646">
                  <a:moveTo>
                    <a:pt x="0" y="0"/>
                  </a:moveTo>
                  <a:lnTo>
                    <a:pt x="3127713" y="0"/>
                  </a:lnTo>
                  <a:lnTo>
                    <a:pt x="3127713" y="1024646"/>
                  </a:lnTo>
                  <a:lnTo>
                    <a:pt x="0" y="1024646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127713" cy="1062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2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3287528" y="5095296"/>
            <a:ext cx="4276800" cy="132192"/>
          </a:xfrm>
          <a:custGeom>
            <a:avLst/>
            <a:gdLst/>
            <a:ahLst/>
            <a:cxnLst/>
            <a:rect l="l" t="t" r="r" b="b"/>
            <a:pathLst>
              <a:path w="4276800" h="132192">
                <a:moveTo>
                  <a:pt x="0" y="0"/>
                </a:moveTo>
                <a:lnTo>
                  <a:pt x="4276800" y="0"/>
                </a:lnTo>
                <a:lnTo>
                  <a:pt x="4276800" y="132192"/>
                </a:lnTo>
                <a:lnTo>
                  <a:pt x="0" y="13219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098287" y="5574051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10800000">
            <a:off x="8747618" y="3780000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89" y="0"/>
                </a:lnTo>
                <a:lnTo>
                  <a:pt x="998389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5400000">
            <a:off x="1081042" y="3762755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0" y="0"/>
                </a:moveTo>
                <a:lnTo>
                  <a:pt x="998390" y="0"/>
                </a:lnTo>
                <a:lnTo>
                  <a:pt x="998390" y="963900"/>
                </a:lnTo>
                <a:lnTo>
                  <a:pt x="0" y="9639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1321774" y="5337488"/>
            <a:ext cx="8040292" cy="850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6"/>
              </a:lnSpc>
              <a:spcBef>
                <a:spcPct val="0"/>
              </a:spcBef>
            </a:pPr>
            <a:r>
              <a:rPr lang="th-TH" sz="16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"ผู้บริหารและเจ้าหน้าที่รัฐทุกคนในสังกัด </a:t>
            </a:r>
            <a:r>
              <a:rPr lang="th-TH" sz="1600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(ชื่อหน่วยงาน) </a:t>
            </a:r>
            <a:r>
              <a:rPr lang="th-TH" sz="16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พร้อมใจปฏิบัติหน้าที่อย่างเป็นธรรม โปร่งใส ตรวจสอบได้และดำรงตนเป็นแบบอย่างที่ดี ไม่รับของขวัญ ของกำนัล และไม่เรียกรับผลประโยชน์ทุกชนิดจากการปฏิบัติหน้าที่ ที่จะส่งผลให้เกิดการทุจริตและประพฤติมิชอบ"</a:t>
            </a:r>
            <a:endParaRPr lang="en-US" sz="16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40" name="Freeform 40"/>
          <p:cNvSpPr/>
          <p:nvPr/>
        </p:nvSpPr>
        <p:spPr>
          <a:xfrm flipH="1">
            <a:off x="8693685" y="5574051"/>
            <a:ext cx="998390" cy="963900"/>
          </a:xfrm>
          <a:custGeom>
            <a:avLst/>
            <a:gdLst/>
            <a:ahLst/>
            <a:cxnLst/>
            <a:rect l="l" t="t" r="r" b="b"/>
            <a:pathLst>
              <a:path w="998390" h="963900">
                <a:moveTo>
                  <a:pt x="998390" y="0"/>
                </a:moveTo>
                <a:lnTo>
                  <a:pt x="0" y="0"/>
                </a:lnTo>
                <a:lnTo>
                  <a:pt x="0" y="963900"/>
                </a:lnTo>
                <a:lnTo>
                  <a:pt x="998390" y="963900"/>
                </a:lnTo>
                <a:lnTo>
                  <a:pt x="99839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3320814" y="41764"/>
            <a:ext cx="1336923" cy="1556825"/>
          </a:xfrm>
          <a:custGeom>
            <a:avLst/>
            <a:gdLst/>
            <a:ahLst/>
            <a:cxnLst/>
            <a:rect l="l" t="t" r="r" b="b"/>
            <a:pathLst>
              <a:path w="1336923" h="1556825">
                <a:moveTo>
                  <a:pt x="0" y="0"/>
                </a:moveTo>
                <a:lnTo>
                  <a:pt x="1336923" y="0"/>
                </a:lnTo>
                <a:lnTo>
                  <a:pt x="1336923" y="1556825"/>
                </a:lnTo>
                <a:lnTo>
                  <a:pt x="0" y="1556825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3476879" y="6317938"/>
            <a:ext cx="3898097" cy="637154"/>
          </a:xfrm>
          <a:custGeom>
            <a:avLst/>
            <a:gdLst/>
            <a:ahLst/>
            <a:cxnLst/>
            <a:rect l="l" t="t" r="r" b="b"/>
            <a:pathLst>
              <a:path w="3898097" h="637154">
                <a:moveTo>
                  <a:pt x="0" y="0"/>
                </a:moveTo>
                <a:lnTo>
                  <a:pt x="3898097" y="0"/>
                </a:lnTo>
                <a:lnTo>
                  <a:pt x="3898097" y="637155"/>
                </a:lnTo>
                <a:lnTo>
                  <a:pt x="0" y="63715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476879" y="6317938"/>
            <a:ext cx="3898097" cy="637154"/>
          </a:xfrm>
          <a:custGeom>
            <a:avLst/>
            <a:gdLst/>
            <a:ahLst/>
            <a:cxnLst/>
            <a:rect l="l" t="t" r="r" b="b"/>
            <a:pathLst>
              <a:path w="3898097" h="637154">
                <a:moveTo>
                  <a:pt x="0" y="0"/>
                </a:moveTo>
                <a:lnTo>
                  <a:pt x="3898097" y="0"/>
                </a:lnTo>
                <a:lnTo>
                  <a:pt x="3898097" y="637155"/>
                </a:lnTo>
                <a:lnTo>
                  <a:pt x="0" y="63715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6030382" y="7136068"/>
            <a:ext cx="4366368" cy="351315"/>
            <a:chOff x="0" y="0"/>
            <a:chExt cx="1602642" cy="12894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602642" cy="128947"/>
            </a:xfrm>
            <a:custGeom>
              <a:avLst/>
              <a:gdLst/>
              <a:ahLst/>
              <a:cxnLst/>
              <a:rect l="l" t="t" r="r" b="b"/>
              <a:pathLst>
                <a:path w="1602642" h="128947">
                  <a:moveTo>
                    <a:pt x="64474" y="0"/>
                  </a:moveTo>
                  <a:lnTo>
                    <a:pt x="1538168" y="0"/>
                  </a:lnTo>
                  <a:cubicBezTo>
                    <a:pt x="1555268" y="0"/>
                    <a:pt x="1571667" y="6793"/>
                    <a:pt x="1583758" y="18884"/>
                  </a:cubicBezTo>
                  <a:cubicBezTo>
                    <a:pt x="1595849" y="30975"/>
                    <a:pt x="1602642" y="47374"/>
                    <a:pt x="1602642" y="64474"/>
                  </a:cubicBezTo>
                  <a:lnTo>
                    <a:pt x="1602642" y="64474"/>
                  </a:lnTo>
                  <a:cubicBezTo>
                    <a:pt x="1602642" y="81573"/>
                    <a:pt x="1595849" y="97972"/>
                    <a:pt x="1583758" y="110064"/>
                  </a:cubicBezTo>
                  <a:cubicBezTo>
                    <a:pt x="1571667" y="122155"/>
                    <a:pt x="1555268" y="128947"/>
                    <a:pt x="1538168" y="128947"/>
                  </a:cubicBezTo>
                  <a:lnTo>
                    <a:pt x="64474" y="128947"/>
                  </a:lnTo>
                  <a:cubicBezTo>
                    <a:pt x="47374" y="128947"/>
                    <a:pt x="30975" y="122155"/>
                    <a:pt x="18884" y="110064"/>
                  </a:cubicBezTo>
                  <a:cubicBezTo>
                    <a:pt x="6793" y="97972"/>
                    <a:pt x="0" y="81573"/>
                    <a:pt x="0" y="64474"/>
                  </a:cubicBezTo>
                  <a:lnTo>
                    <a:pt x="0" y="64474"/>
                  </a:lnTo>
                  <a:cubicBezTo>
                    <a:pt x="0" y="47374"/>
                    <a:pt x="6793" y="30975"/>
                    <a:pt x="18884" y="18884"/>
                  </a:cubicBezTo>
                  <a:cubicBezTo>
                    <a:pt x="30975" y="6793"/>
                    <a:pt x="47374" y="0"/>
                    <a:pt x="64474" y="0"/>
                  </a:cubicBezTo>
                  <a:close/>
                </a:path>
              </a:pathLst>
            </a:custGeom>
            <a:solidFill>
              <a:srgbClr val="FFFFFF">
                <a:alpha val="42745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47625"/>
              <a:ext cx="1602642" cy="81322"/>
            </a:xfrm>
            <a:prstGeom prst="rect">
              <a:avLst/>
            </a:prstGeom>
          </p:spPr>
          <p:txBody>
            <a:bodyPr lIns="40764" tIns="40764" rIns="40764" bIns="40764" rtlCol="0" anchor="ctr"/>
            <a:lstStyle/>
            <a:p>
              <a:pPr algn="ctr">
                <a:lnSpc>
                  <a:spcPts val="2808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9015646" y="1419018"/>
            <a:ext cx="692839" cy="736084"/>
          </a:xfrm>
          <a:custGeom>
            <a:avLst/>
            <a:gdLst/>
            <a:ahLst/>
            <a:cxnLst/>
            <a:rect l="l" t="t" r="r" b="b"/>
            <a:pathLst>
              <a:path w="692839" h="736084">
                <a:moveTo>
                  <a:pt x="0" y="0"/>
                </a:moveTo>
                <a:lnTo>
                  <a:pt x="692839" y="0"/>
                </a:lnTo>
                <a:lnTo>
                  <a:pt x="692839" y="736084"/>
                </a:lnTo>
                <a:lnTo>
                  <a:pt x="0" y="736084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48" name="Freeform 48"/>
          <p:cNvSpPr/>
          <p:nvPr/>
        </p:nvSpPr>
        <p:spPr>
          <a:xfrm rot="303580">
            <a:off x="7677357" y="1687964"/>
            <a:ext cx="732619" cy="399610"/>
          </a:xfrm>
          <a:custGeom>
            <a:avLst/>
            <a:gdLst/>
            <a:ahLst/>
            <a:cxnLst/>
            <a:rect l="l" t="t" r="r" b="b"/>
            <a:pathLst>
              <a:path w="732619" h="399610">
                <a:moveTo>
                  <a:pt x="0" y="0"/>
                </a:moveTo>
                <a:lnTo>
                  <a:pt x="732619" y="0"/>
                </a:lnTo>
                <a:lnTo>
                  <a:pt x="732619" y="399610"/>
                </a:lnTo>
                <a:lnTo>
                  <a:pt x="0" y="39961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2748453" y="3912895"/>
            <a:ext cx="5195095" cy="56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7"/>
              </a:lnSpc>
            </a:pPr>
            <a:r>
              <a:rPr lang="en-US" sz="4175" b="1" spc="22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ประกาศเจตนารมณ์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74824" y="4603544"/>
            <a:ext cx="7763301" cy="4012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76"/>
              </a:lnSpc>
              <a:spcBef>
                <a:spcPct val="0"/>
              </a:spcBef>
            </a:pP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“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สุจริต</a:t>
            </a: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โปร่งใส</a:t>
            </a: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</a:t>
            </a:r>
            <a:r>
              <a:rPr lang="th-TH" sz="2411" b="1" dirty="0">
                <a:solidFill>
                  <a:srgbClr val="FF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(ชื่อหน่วยงาน/จังหวัด) </a:t>
            </a:r>
            <a:r>
              <a:rPr lang="en-US" sz="2411" b="1" dirty="0" err="1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ใสสะอาด</a:t>
            </a:r>
            <a:r>
              <a:rPr lang="en-US" sz="2411" b="1" dirty="0">
                <a:solidFill>
                  <a:srgbClr val="000000"/>
                </a:solidFill>
                <a:latin typeface="Bai Jamjuree Bold"/>
                <a:ea typeface="Bai Jamjuree Bold"/>
                <a:cs typeface="Bai Jamjuree Bold"/>
                <a:sym typeface="Bai Jamjuree Bold"/>
              </a:rPr>
              <a:t> ๒๕๖๘”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15757" y="32322"/>
            <a:ext cx="1826107" cy="94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  <a:spcBef>
                <a:spcPct val="0"/>
              </a:spcBef>
            </a:pPr>
            <a:r>
              <a:rPr lang="en-US" sz="4427" b="1">
                <a:solidFill>
                  <a:srgbClr val="FF1E17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งดรับ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059482" y="694839"/>
            <a:ext cx="1759755" cy="90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 b="1">
                <a:solidFill>
                  <a:srgbClr val="FF1E17"/>
                </a:solidFill>
                <a:latin typeface="Phongphrai Bold"/>
                <a:ea typeface="Phongphrai Bold"/>
                <a:cs typeface="Phongphrai Bold"/>
                <a:sym typeface="Phongphrai Bold"/>
              </a:rPr>
              <a:t>งดให้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398766" y="6361144"/>
            <a:ext cx="2265927" cy="533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ชื่อ – นามสกุล</a:t>
            </a:r>
            <a:b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</a:br>
            <a:r>
              <a:rPr lang="th-TH" sz="1599" b="1" dirty="0">
                <a:solidFill>
                  <a:srgbClr val="FF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ตำแหน่งผู้บริหารสูงสุด</a:t>
            </a:r>
            <a:endParaRPr lang="en-US" sz="1599" b="1" dirty="0">
              <a:solidFill>
                <a:srgbClr val="FF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6031584" y="7174168"/>
            <a:ext cx="4677225" cy="26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0"/>
              </a:lnSpc>
            </a:pPr>
            <a:r>
              <a:rPr lang="th-TH" sz="1557" dirty="0">
                <a:solidFill>
                  <a:srgbClr val="FF0000"/>
                </a:solidFill>
                <a:latin typeface="Virtual"/>
                <a:ea typeface="Virtual"/>
                <a:cs typeface="Virtual"/>
                <a:sym typeface="Virtual"/>
              </a:rPr>
              <a:t>(ชื่อหน่วยงาน)</a:t>
            </a:r>
            <a:endParaRPr lang="en-US" sz="1557" dirty="0">
              <a:solidFill>
                <a:srgbClr val="FF0000"/>
              </a:solidFill>
              <a:latin typeface="Virtual"/>
              <a:ea typeface="Virtual"/>
              <a:cs typeface="Virtual"/>
              <a:sym typeface="Virtual"/>
            </a:endParaRPr>
          </a:p>
        </p:txBody>
      </p:sp>
      <p:sp>
        <p:nvSpPr>
          <p:cNvPr id="56" name="วงรี 55">
            <a:extLst>
              <a:ext uri="{FF2B5EF4-FFF2-40B4-BE49-F238E27FC236}">
                <a16:creationId xmlns:a16="http://schemas.microsoft.com/office/drawing/2014/main" id="{C129AA13-6CB4-4004-9952-C67F0631D632}"/>
              </a:ext>
            </a:extLst>
          </p:cNvPr>
          <p:cNvSpPr/>
          <p:nvPr/>
        </p:nvSpPr>
        <p:spPr>
          <a:xfrm>
            <a:off x="224433" y="111015"/>
            <a:ext cx="1557799" cy="12597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ตราสัญลักษณ์หน่วยงาน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95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10" baseType="lpstr">
      <vt:lpstr>Calibri</vt:lpstr>
      <vt:lpstr>Montserrat Classic Bold</vt:lpstr>
      <vt:lpstr>Arial</vt:lpstr>
      <vt:lpstr>Bai Jamjuree Bold</vt:lpstr>
      <vt:lpstr>TH SarabunPSK</vt:lpstr>
      <vt:lpstr>Phongphrai Bold</vt:lpstr>
      <vt:lpstr>Arapey Bold</vt:lpstr>
      <vt:lpstr>Virtual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Gold Dynamic Award Certificate</dc:title>
  <cp:lastModifiedBy>nana</cp:lastModifiedBy>
  <cp:revision>4</cp:revision>
  <dcterms:created xsi:type="dcterms:W3CDTF">2006-08-16T00:00:00Z</dcterms:created>
  <dcterms:modified xsi:type="dcterms:W3CDTF">2024-12-20T08:09:21Z</dcterms:modified>
  <dc:identifier>DAFuZC71mS0</dc:identifier>
</cp:coreProperties>
</file>