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>
        <p:scale>
          <a:sx n="66" d="100"/>
          <a:sy n="66" d="100"/>
        </p:scale>
        <p:origin x="108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BA85554-4F74-4D45-9C88-80A6BAF887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08A08E5-45EC-4382-A117-43D79736B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3BE6636-D246-4E04-97ED-2121EAAA3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17915E7-4381-47E0-973D-522DACD6E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755C1B2-0BB7-4B9E-A002-7E108C7DC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802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7877E4-7FF2-485E-A73A-B39E369F9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D0577F5-5B54-4D17-8CE6-DAFFCFBD74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0BB707B-AD05-44BA-ABD9-4D8395B35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A392707-D839-4055-BA65-59B77C411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2B0BBA2-A7F5-4286-BF0A-8679F00C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1392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50D851D1-7F8E-45BE-9D3F-39900843B9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8A8BB77D-C8A1-4281-909F-8971AEDCE9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7B6A823-A480-46CA-82CB-93FD4DD5D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77ADD86-F749-4847-9814-A1DA75E7F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9276CE5-9770-4257-B9C3-965114040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7622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CE36831-FECA-4230-89B2-27002086A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F187FF-7F6D-480A-9EEC-9C6AF4DEC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E96CB5C-2F2A-40F1-9556-898B6193E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E969CF8-86E8-45AD-9368-95B0A0F35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FDE6A4F-F57C-4FF2-8D11-A67BD0A7D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1898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231569B-17EE-475F-B2DF-485432FDF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B710BF5-D7BC-4381-9CB1-AF10B9FE7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3AFB098-62D0-432E-A378-F47B70778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77CBDF56-CC61-4D31-BB3F-1E58F7E0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166B846-5AC1-4860-B43B-CB3E48918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3922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87F81B0-6610-4C92-B6BF-79E56B139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12569964-10E1-42AC-B4E2-6CE682B002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863C8A1-25CB-4FAD-A49E-AD2045346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E0F9555-2454-4D8C-9A41-D58F68140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BBB3D94-0A7B-45D6-A0CF-866C944C1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4FC8FB5-2E58-4422-8FA1-B0FFC2AF2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8159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C624B12-123D-47BF-BE13-508021DE4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AACD0B47-DDB9-4E27-B3F8-1DD4FF501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5D1B443-4064-4E49-B328-C6A9A3C42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2B6E3C4D-A9EF-4470-ABC4-443F6BD591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03DDD371-8428-4DFA-8E79-6231CC07FB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E1839289-0E0C-4D05-859F-4F884D037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BE3D7CC3-BE23-4F69-85B1-84F9AB217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3D143EF-8FB8-4506-B339-EB6EFCDC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4815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A577769-66D4-4EDE-82C4-5C28D6663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5B0E2C20-090F-4328-ACB9-4E6FC924A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4FBA4C03-2330-4EAE-BA20-07388C1DD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5D9C3912-3789-434B-8393-997046D15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289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FA2859AC-472E-4438-9AB7-033E3FE2D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C631D240-9EB5-44BC-9593-59EE7D6FC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19BB6524-16CD-4F99-8100-0101305E5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2934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8CCFD1D-51AF-48AF-948F-E858BE472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2538EB1-1865-4516-9CC7-55521CDB1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3EE3C451-5C90-49ED-A634-250B5D913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72D4D514-825B-48CF-87B8-667624F73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31E80DD9-7AE2-464C-A384-6412798C7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439AA504-70FC-433C-94A8-EEF9F6D56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5385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34DF2C5-4331-4892-A5C0-CADAEDC6B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3D883F44-8058-4EE3-BF9E-914F36FE6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A1C87507-D7EE-4500-9BBA-2E781B704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8DBA6FA-543F-4DBB-A8C6-36926C218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A43EA86-CD42-4ECC-8519-FCF84B73D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346E8DFF-4405-4464-87B2-D8D948DCF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403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C1888C00-84DE-44B6-94A5-551C044B0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8E555698-F897-458E-B9C4-EAA1E298A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E64F5E4-26E1-4F9F-96A5-01B133CDAF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FCA6B-87B3-4428-98DB-67C23C237708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A217B5D-1C24-4247-BFE2-2C6D402D0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BD49D78-5D37-4B85-934B-6C552A670A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26B23-4865-4ABB-A7D4-E5C8CB37B8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958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141DDCB-BD23-4CB8-9098-326D1345D4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243E6414-529F-4DDD-91BA-48262EDDD0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29E35F90-034F-49D6-AE2F-B6CDBE6B7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27" y="0"/>
            <a:ext cx="12381855" cy="68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90183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แบบจอกว้าง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</dc:creator>
  <cp:lastModifiedBy>win</cp:lastModifiedBy>
  <cp:revision>2</cp:revision>
  <dcterms:created xsi:type="dcterms:W3CDTF">2020-08-24T03:02:01Z</dcterms:created>
  <dcterms:modified xsi:type="dcterms:W3CDTF">2020-08-24T03:58:02Z</dcterms:modified>
</cp:coreProperties>
</file>