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26" r:id="rId2"/>
    <p:sldId id="627" r:id="rId3"/>
    <p:sldId id="628" r:id="rId4"/>
    <p:sldId id="629" r:id="rId5"/>
    <p:sldId id="630" r:id="rId6"/>
    <p:sldId id="631" r:id="rId7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D1A338F-C566-4708-AEE5-88C24F9F1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ED6CE3F4-C3FB-4FFE-AFBA-7FC88D22C4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F19B8824-B743-489D-A5E7-45D94FF53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DD652BB-D475-48A6-A553-5C6E2685C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5ADDA46-26A7-46B1-9192-8BA88F5B2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6173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7F6B815-7258-42F9-B564-200FD0FC3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7AFEFDBE-0FBD-4514-BE8A-36B6039B32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C3E366FF-A304-4D23-BC42-335E8857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937F84E-A8E6-43B4-BD09-9A103282B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DC7FD4EF-7E07-4BD6-85F6-E2A5D30DD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998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B6099F8F-AD55-4C0F-98FA-A8D0262F11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F3C27B40-4B83-4704-939A-0A1EA8324B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28F6A7A-15BF-4805-8BFC-CA89DA1A0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CCC3CCC-2BA9-41A4-BDDE-8655D5320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E4E8950-FBC3-441C-94EA-08ECB716C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3597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74B2170-70C9-4688-8BFC-166A36CBC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B6A9A11E-8AA5-4509-972B-8F9A0152A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47FDB53-57EA-46F6-99DF-F948E025D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48AFE87-ACEB-477A-BF6A-85780B569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4730AC4-E831-4DE4-BDFD-FA63192B4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8031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A565D21-4769-4192-82A8-714D18D22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FB589B1C-02A6-4F2B-953C-309C17F89B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140BCB5-A71D-4D09-9FCD-90B9F63AC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1B6857B-29DF-4792-8C0E-098352006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0B9E088-5260-4527-97EC-0EB962E26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2427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4C9CE2E-9425-4C2F-9A82-5D7F73355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6B3809E-93DD-4357-B4AC-1F55F3C314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FCCA9946-3192-4D44-8B29-438557F829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958589A6-0050-4D49-9F56-D31EFDCA7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A194504E-5FE9-41EB-A08E-C911686A9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99181CE-B9FC-432A-A2CD-48CC6281A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7782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BD6015A-7144-473D-94CA-11FDE9B36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A81E8065-C938-4377-840F-12D6CDB58F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4C90BE24-3A24-4DD5-A0AE-C25679EDC8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A42C404B-045B-4C16-9E59-D4E2AE725A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C97A6F56-59A1-49E3-918F-8DB25B0F4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C2978D0E-5082-4156-B63E-2E2245432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53D567E1-5689-4A82-A51E-D8B2A0D2D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D057FEDC-E0BA-48EB-BE8D-25D4659C1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7264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C59CC45-5108-452B-8751-FCB9295F4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E248D109-F1A4-4B28-AC91-891DDD8BD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77B3E88B-0413-46C4-A155-92BA1A1A1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325D0CB3-6636-418F-927C-EAE75A724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4864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AA6C8CDE-1DAD-48E3-BECA-A92E56D5F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895FEF07-C2FE-4480-9A50-04D54E736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FD11D2BC-597D-4E69-B885-3256B49A1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7781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22F3AA5-C6A0-491E-9AEE-ED9D72F6B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12DCC39A-A694-44CD-B6B0-B2652AB6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29495F6D-0340-47AD-A989-E1FC960C3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D1E92591-CD93-420A-9136-4849DDEEE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5ACEC4A-EEAF-4ECD-BC18-94D142223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FD08DF39-C3C1-4894-A09F-C8EEAC32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3702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C6F6DA4-30C9-42D9-8E32-49976173D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2C600D8A-6321-4736-8CE1-C2F9C54D3C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2CC932C8-453B-47C3-841F-365C166D0F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D195FB83-5030-4392-BEBE-74F29095C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DFAE4B6-E8D2-4737-B064-0553CD577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85ED022-1F3D-4D29-8047-187DCDFD7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2513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582374B2-233B-4670-9719-AB959FD9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9A687FBD-2708-490C-AACE-7FFB757F7F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E10D630-9194-4DD3-B7BC-19338076A5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8ADEB-A196-4B35-9DD7-7DB39C39B6AA}" type="datetimeFigureOut">
              <a:rPr lang="th-TH" smtClean="0"/>
              <a:t>24/08/63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1483BA3-E2AC-4BDE-9CCC-2394C2A828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1EEB8D-3D18-49EE-A234-5256F4A6C9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A33B8-D238-4863-87DE-2D04ACF74D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774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EC747630-4D83-49FE-B99E-03EB6DDC73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53" r="20571"/>
          <a:stretch/>
        </p:blipFill>
        <p:spPr>
          <a:xfrm>
            <a:off x="839416" y="620688"/>
            <a:ext cx="10873208" cy="6120680"/>
          </a:xfrm>
          <a:prstGeom prst="rect">
            <a:avLst/>
          </a:prstGeom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1DEDF7E5-D854-4061-9544-0687A22BB677}"/>
              </a:ext>
            </a:extLst>
          </p:cNvPr>
          <p:cNvSpPr txBox="1"/>
          <p:nvPr/>
        </p:nvSpPr>
        <p:spPr>
          <a:xfrm>
            <a:off x="0" y="4462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รายละเอียดตำบลขับขี่ปลอดภัย และด่านชุมชนอัจฉริยะ </a:t>
            </a:r>
            <a:r>
              <a:rPr lang="th-TH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อำเภอเมืองลำพูน</a:t>
            </a: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D6D722AC-FA8C-4FC5-BEB3-70A965F13FD1}"/>
              </a:ext>
            </a:extLst>
          </p:cNvPr>
          <p:cNvSpPr/>
          <p:nvPr/>
        </p:nvSpPr>
        <p:spPr>
          <a:xfrm>
            <a:off x="7176120" y="980728"/>
            <a:ext cx="432048" cy="288032"/>
          </a:xfrm>
          <a:prstGeom prst="rect">
            <a:avLst/>
          </a:prstGeom>
          <a:solidFill>
            <a:srgbClr val="DAEE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69C81D59-33C0-4844-A9A9-E0D443B78B17}"/>
              </a:ext>
            </a:extLst>
          </p:cNvPr>
          <p:cNvSpPr txBox="1"/>
          <p:nvPr/>
        </p:nvSpPr>
        <p:spPr>
          <a:xfrm>
            <a:off x="7058643" y="837008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รวม</a:t>
            </a:r>
          </a:p>
        </p:txBody>
      </p:sp>
    </p:spTree>
    <p:extLst>
      <p:ext uri="{BB962C8B-B14F-4D97-AF65-F5344CB8AC3E}">
        <p14:creationId xmlns:p14="http://schemas.microsoft.com/office/powerpoint/2010/main" val="375591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28B29692-7C6A-4162-886F-0987658A1A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9" r="20470"/>
          <a:stretch/>
        </p:blipFill>
        <p:spPr>
          <a:xfrm>
            <a:off x="263351" y="548680"/>
            <a:ext cx="11712203" cy="3816424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DFD7317E-4296-4208-A6EC-63F4C4594494}"/>
              </a:ext>
            </a:extLst>
          </p:cNvPr>
          <p:cNvSpPr txBox="1"/>
          <p:nvPr/>
        </p:nvSpPr>
        <p:spPr>
          <a:xfrm>
            <a:off x="0" y="4462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รายละเอียดตำบลขับขี่ปลอดภัย และด่านชุมชนอัจฉริยะ </a:t>
            </a:r>
            <a:r>
              <a:rPr lang="th-TH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อำเภอป่าซาง</a:t>
            </a: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2731EF78-465A-4219-9E32-AA5ECFCE3905}"/>
              </a:ext>
            </a:extLst>
          </p:cNvPr>
          <p:cNvSpPr txBox="1"/>
          <p:nvPr/>
        </p:nvSpPr>
        <p:spPr>
          <a:xfrm>
            <a:off x="7032104" y="764704"/>
            <a:ext cx="5725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รวม</a:t>
            </a:r>
          </a:p>
        </p:txBody>
      </p:sp>
    </p:spTree>
    <p:extLst>
      <p:ext uri="{BB962C8B-B14F-4D97-AF65-F5344CB8AC3E}">
        <p14:creationId xmlns:p14="http://schemas.microsoft.com/office/powerpoint/2010/main" val="1968304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2070BBEC-13FE-4F6E-B085-4AB36E3CEF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9" r="20470"/>
          <a:stretch/>
        </p:blipFill>
        <p:spPr>
          <a:xfrm>
            <a:off x="119336" y="908720"/>
            <a:ext cx="11978289" cy="4608512"/>
          </a:xfrm>
          <a:prstGeom prst="rect">
            <a:avLst/>
          </a:prstGeom>
        </p:spPr>
      </p:pic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8309A584-6ACE-459B-AB45-2B62438D12EC}"/>
              </a:ext>
            </a:extLst>
          </p:cNvPr>
          <p:cNvSpPr txBox="1"/>
          <p:nvPr/>
        </p:nvSpPr>
        <p:spPr>
          <a:xfrm>
            <a:off x="0" y="24148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รายละเอียดตำบลขับขี่ปลอดภัย และด่านชุมชนอัจฉริยะ </a:t>
            </a:r>
            <a:r>
              <a:rPr lang="th-TH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อำเภอลี้</a:t>
            </a: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81A5A28E-A7D1-4599-98DD-BA7684245D3E}"/>
              </a:ext>
            </a:extLst>
          </p:cNvPr>
          <p:cNvSpPr txBox="1"/>
          <p:nvPr/>
        </p:nvSpPr>
        <p:spPr>
          <a:xfrm>
            <a:off x="7032104" y="1177588"/>
            <a:ext cx="5725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รวม</a:t>
            </a:r>
          </a:p>
        </p:txBody>
      </p:sp>
    </p:spTree>
    <p:extLst>
      <p:ext uri="{BB962C8B-B14F-4D97-AF65-F5344CB8AC3E}">
        <p14:creationId xmlns:p14="http://schemas.microsoft.com/office/powerpoint/2010/main" val="528979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C4654A4E-91FC-418C-A59D-6C2CFAB7E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9" r="20470"/>
          <a:stretch/>
        </p:blipFill>
        <p:spPr>
          <a:xfrm>
            <a:off x="119336" y="836712"/>
            <a:ext cx="11933188" cy="3888432"/>
          </a:xfrm>
          <a:prstGeom prst="rect">
            <a:avLst/>
          </a:prstGeom>
        </p:spPr>
      </p:pic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231C70C4-2A43-4FB4-A6CB-6F71EB9655E9}"/>
              </a:ext>
            </a:extLst>
          </p:cNvPr>
          <p:cNvSpPr txBox="1"/>
          <p:nvPr/>
        </p:nvSpPr>
        <p:spPr>
          <a:xfrm>
            <a:off x="0" y="24148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รายละเอียดตำบลขับขี่ปลอดภัย และด่านชุมชนอัจฉริยะ </a:t>
            </a:r>
            <a:r>
              <a:rPr lang="th-TH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อำเภอแม่ทา</a:t>
            </a: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9DBD85A1-7017-4EE0-9992-861ED6061A18}"/>
              </a:ext>
            </a:extLst>
          </p:cNvPr>
          <p:cNvSpPr txBox="1"/>
          <p:nvPr/>
        </p:nvSpPr>
        <p:spPr>
          <a:xfrm>
            <a:off x="7035575" y="1105580"/>
            <a:ext cx="5725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รวม</a:t>
            </a:r>
          </a:p>
        </p:txBody>
      </p:sp>
    </p:spTree>
    <p:extLst>
      <p:ext uri="{BB962C8B-B14F-4D97-AF65-F5344CB8AC3E}">
        <p14:creationId xmlns:p14="http://schemas.microsoft.com/office/powerpoint/2010/main" val="3362725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B5C40A78-B7F3-48BF-BD63-92FC004D1E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651"/>
          <a:stretch/>
        </p:blipFill>
        <p:spPr>
          <a:xfrm>
            <a:off x="47328" y="764704"/>
            <a:ext cx="12097344" cy="3270823"/>
          </a:xfrm>
          <a:prstGeom prst="rect">
            <a:avLst/>
          </a:prstGeom>
        </p:spPr>
      </p:pic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3A6D54DD-383D-475E-805D-1DCCBDA5E3C7}"/>
              </a:ext>
            </a:extLst>
          </p:cNvPr>
          <p:cNvSpPr txBox="1"/>
          <p:nvPr/>
        </p:nvSpPr>
        <p:spPr>
          <a:xfrm>
            <a:off x="0" y="24148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รายละเอียดตำบลขับขี่ปลอดภัย และด่านชุมชนอัจฉริยะ </a:t>
            </a:r>
            <a:r>
              <a:rPr lang="th-TH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อำเภอบ้านโฮ</a:t>
            </a:r>
            <a:r>
              <a:rPr lang="th-TH" b="1" dirty="0" err="1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่ง</a:t>
            </a:r>
            <a:endParaRPr lang="th-TH" b="1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C9FA57F9-AB8B-488F-B54F-D2C636211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56664"/>
            <a:ext cx="12192000" cy="2584704"/>
          </a:xfrm>
          <a:prstGeom prst="rect">
            <a:avLst/>
          </a:prstGeom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20537615-478D-40D8-8B55-94D19ACF0B3D}"/>
              </a:ext>
            </a:extLst>
          </p:cNvPr>
          <p:cNvSpPr txBox="1"/>
          <p:nvPr/>
        </p:nvSpPr>
        <p:spPr>
          <a:xfrm>
            <a:off x="7032104" y="1026314"/>
            <a:ext cx="5725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รวม</a:t>
            </a:r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38BB53C-08DB-4DC4-853B-EED06894A2CB}"/>
              </a:ext>
            </a:extLst>
          </p:cNvPr>
          <p:cNvSpPr txBox="1"/>
          <p:nvPr/>
        </p:nvSpPr>
        <p:spPr>
          <a:xfrm>
            <a:off x="7050802" y="5187406"/>
            <a:ext cx="5725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รวม</a:t>
            </a:r>
          </a:p>
        </p:txBody>
      </p:sp>
    </p:spTree>
    <p:extLst>
      <p:ext uri="{BB962C8B-B14F-4D97-AF65-F5344CB8AC3E}">
        <p14:creationId xmlns:p14="http://schemas.microsoft.com/office/powerpoint/2010/main" val="1331203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3E43FE6A-0959-4CF9-903B-B44F667E3B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764704"/>
            <a:ext cx="12040457" cy="2520280"/>
          </a:xfrm>
          <a:prstGeom prst="rect">
            <a:avLst/>
          </a:prstGeom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C913E409-5326-4EED-8092-329C0CDF0DB9}"/>
              </a:ext>
            </a:extLst>
          </p:cNvPr>
          <p:cNvSpPr txBox="1"/>
          <p:nvPr/>
        </p:nvSpPr>
        <p:spPr>
          <a:xfrm>
            <a:off x="0" y="4462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รายละเอียดตำบลขับขี่ปลอดภัย และด่านชุมชนอัจฉริยะ </a:t>
            </a:r>
            <a:r>
              <a:rPr lang="th-TH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อำเภอทุ่งหัวช้าง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30A7C2E2-6B0B-4D2A-8D7A-EC1FB4356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1008"/>
            <a:ext cx="12192000" cy="3157728"/>
          </a:xfrm>
          <a:prstGeom prst="rect">
            <a:avLst/>
          </a:prstGeom>
        </p:spPr>
      </p:pic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EEBBF681-10FF-48DF-88A1-FABE79FB177C}"/>
              </a:ext>
            </a:extLst>
          </p:cNvPr>
          <p:cNvSpPr txBox="1"/>
          <p:nvPr/>
        </p:nvSpPr>
        <p:spPr>
          <a:xfrm>
            <a:off x="7032104" y="1026314"/>
            <a:ext cx="5725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รวม</a:t>
            </a:r>
          </a:p>
        </p:txBody>
      </p:sp>
      <p:sp>
        <p:nvSpPr>
          <p:cNvPr id="14" name="กล่องข้อความ 13">
            <a:extLst>
              <a:ext uri="{FF2B5EF4-FFF2-40B4-BE49-F238E27FC236}">
                <a16:creationId xmlns:a16="http://schemas.microsoft.com/office/drawing/2014/main" id="{A8EE31A4-C0AE-4962-8159-084DE33B9A6D}"/>
              </a:ext>
            </a:extLst>
          </p:cNvPr>
          <p:cNvSpPr txBox="1"/>
          <p:nvPr/>
        </p:nvSpPr>
        <p:spPr>
          <a:xfrm>
            <a:off x="7032104" y="4725144"/>
            <a:ext cx="5725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รวม</a:t>
            </a:r>
          </a:p>
        </p:txBody>
      </p:sp>
    </p:spTree>
    <p:extLst>
      <p:ext uri="{BB962C8B-B14F-4D97-AF65-F5344CB8AC3E}">
        <p14:creationId xmlns:p14="http://schemas.microsoft.com/office/powerpoint/2010/main" val="3612956416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</Words>
  <Application>Microsoft Office PowerPoint</Application>
  <PresentationFormat>แบบจอกว้าง</PresentationFormat>
  <Paragraphs>14</Paragraphs>
  <Slides>6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TH SarabunIT๙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tula25166@gmail.com</dc:creator>
  <cp:lastModifiedBy>tula25166@gmail.com</cp:lastModifiedBy>
  <cp:revision>1</cp:revision>
  <dcterms:created xsi:type="dcterms:W3CDTF">2020-08-24T08:15:44Z</dcterms:created>
  <dcterms:modified xsi:type="dcterms:W3CDTF">2020-08-24T08:17:19Z</dcterms:modified>
</cp:coreProperties>
</file>