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ECD7"/>
    <a:srgbClr val="F9DCC8"/>
    <a:srgbClr val="F5F8BB"/>
    <a:srgbClr val="F8F6F6"/>
    <a:srgbClr val="FEFEFE"/>
    <a:srgbClr val="FFFFFF"/>
    <a:srgbClr val="FBE7D9"/>
    <a:srgbClr val="C2DAEF"/>
    <a:srgbClr val="717180"/>
    <a:srgbClr val="E4F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C46EF-D65E-4132-8E42-7869B5AF457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A6CF-6BAB-4831-B6E1-1D958C54410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9143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1597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138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7347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OPENING ">
  <p:cSld name="BIG TITLE OPENING 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797665" y="5553967"/>
            <a:ext cx="48608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400">
                <a:solidFill>
                  <a:schemeClr val="dk2"/>
                </a:solidFill>
                <a:latin typeface="Roboto Slab Light"/>
                <a:ea typeface="Roboto Slab Light"/>
                <a:cs typeface="Roboto Slab Light"/>
                <a:sym typeface="Roboto Slab Light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97673" y="2975000"/>
            <a:ext cx="50900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Zilla Slab SemiBold"/>
              <a:buNone/>
              <a:defRPr sz="6400">
                <a:latin typeface="Zilla Slab SemiBold"/>
                <a:ea typeface="Zilla Slab SemiBold"/>
                <a:cs typeface="Zilla Slab SemiBold"/>
                <a:sym typeface="Zilla Slab SemiBol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716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9847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807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9615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367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029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0383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5144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541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1DEE8-0A7D-4D1E-9165-F2E634AF3DAF}" type="datetimeFigureOut">
              <a:rPr lang="th-TH" smtClean="0"/>
              <a:t>19/08/63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0A828-FC05-4299-9469-A66787AB22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6293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3D77BA6D-877E-446B-A8A2-EEB614297E53}"/>
              </a:ext>
            </a:extLst>
          </p:cNvPr>
          <p:cNvGrpSpPr/>
          <p:nvPr/>
        </p:nvGrpSpPr>
        <p:grpSpPr>
          <a:xfrm>
            <a:off x="0" y="0"/>
            <a:ext cx="12202179" cy="6871800"/>
            <a:chOff x="-5090" y="-12288"/>
            <a:chExt cx="12202179" cy="68718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467F02BB-AADF-4853-934D-A2EF340421A4}"/>
                </a:ext>
              </a:extLst>
            </p:cNvPr>
            <p:cNvGrpSpPr/>
            <p:nvPr/>
          </p:nvGrpSpPr>
          <p:grpSpPr>
            <a:xfrm>
              <a:off x="-5090" y="-12288"/>
              <a:ext cx="12202179" cy="6871800"/>
              <a:chOff x="-10181" y="6832"/>
              <a:chExt cx="12202179" cy="6871800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xmlns="" id="{8D84745C-4F58-4E9A-BE12-034D4EB7ACAC}"/>
                  </a:ext>
                </a:extLst>
              </p:cNvPr>
              <p:cNvGrpSpPr/>
              <p:nvPr/>
            </p:nvGrpSpPr>
            <p:grpSpPr>
              <a:xfrm>
                <a:off x="-10181" y="6832"/>
                <a:ext cx="12202179" cy="6857817"/>
                <a:chOff x="-10181" y="6832"/>
                <a:chExt cx="12202179" cy="6857817"/>
              </a:xfrm>
            </p:grpSpPr>
            <p:pic>
              <p:nvPicPr>
                <p:cNvPr id="10" name="รูปภาพ 11">
                  <a:extLst>
                    <a:ext uri="{FF2B5EF4-FFF2-40B4-BE49-F238E27FC236}">
                      <a16:creationId xmlns:a16="http://schemas.microsoft.com/office/drawing/2014/main" xmlns="" id="{76662C71-80F5-4F05-88F0-E3FC0D2C92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0181" y="6832"/>
                  <a:ext cx="12191675" cy="6857817"/>
                </a:xfrm>
                <a:prstGeom prst="rect">
                  <a:avLst/>
                </a:prstGeom>
              </p:spPr>
            </p:pic>
            <p:sp>
              <p:nvSpPr>
                <p:cNvPr id="39" name="Google Shape;380;p35"/>
                <p:cNvSpPr/>
                <p:nvPr/>
              </p:nvSpPr>
              <p:spPr>
                <a:xfrm rot="10800000" flipH="1">
                  <a:off x="-10181" y="9207"/>
                  <a:ext cx="12202179" cy="64650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854" h="22443" extrusionOk="0">
                      <a:moveTo>
                        <a:pt x="72531" y="1"/>
                      </a:moveTo>
                      <a:cubicBezTo>
                        <a:pt x="72339" y="1"/>
                        <a:pt x="72147" y="7"/>
                        <a:pt x="71955" y="20"/>
                      </a:cubicBezTo>
                      <a:lnTo>
                        <a:pt x="8893" y="4221"/>
                      </a:lnTo>
                      <a:cubicBezTo>
                        <a:pt x="7112" y="4339"/>
                        <a:pt x="5400" y="4943"/>
                        <a:pt x="3936" y="5965"/>
                      </a:cubicBezTo>
                      <a:lnTo>
                        <a:pt x="1" y="8720"/>
                      </a:lnTo>
                      <a:lnTo>
                        <a:pt x="1" y="22442"/>
                      </a:lnTo>
                      <a:lnTo>
                        <a:pt x="82854" y="22442"/>
                      </a:lnTo>
                      <a:lnTo>
                        <a:pt x="82854" y="6172"/>
                      </a:lnTo>
                      <a:lnTo>
                        <a:pt x="78141" y="2095"/>
                      </a:lnTo>
                      <a:cubicBezTo>
                        <a:pt x="76578" y="740"/>
                        <a:pt x="74585" y="1"/>
                        <a:pt x="72531" y="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alpha val="30000"/>
                      </a:schemeClr>
                    </a:gs>
                    <a:gs pos="31000">
                      <a:schemeClr val="bg1">
                        <a:alpha val="93000"/>
                      </a:schemeClr>
                    </a:gs>
                    <a:gs pos="100000">
                      <a:schemeClr val="bg1">
                        <a:lumMod val="95000"/>
                        <a:alpha val="98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  <p:sp>
              <p:nvSpPr>
                <p:cNvPr id="84" name="สี่เหลี่ยมผืนผ้า 83"/>
                <p:cNvSpPr/>
                <p:nvPr/>
              </p:nvSpPr>
              <p:spPr>
                <a:xfrm>
                  <a:off x="-7358" y="6476999"/>
                  <a:ext cx="12188852" cy="384889"/>
                </a:xfrm>
                <a:prstGeom prst="rect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</p:grpSp>
          <p:pic>
            <p:nvPicPr>
              <p:cNvPr id="37" name="รูปภาพ 3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9" r="1788" b="22412"/>
              <a:stretch/>
            </p:blipFill>
            <p:spPr>
              <a:xfrm>
                <a:off x="9482061" y="4204665"/>
                <a:ext cx="2699433" cy="2673967"/>
              </a:xfrm>
              <a:prstGeom prst="rect">
                <a:avLst/>
              </a:prstGeom>
            </p:spPr>
          </p:pic>
        </p:grpSp>
        <p:sp>
          <p:nvSpPr>
            <p:cNvPr id="5" name="กล่องข้อความ 2">
              <a:extLst>
                <a:ext uri="{FF2B5EF4-FFF2-40B4-BE49-F238E27FC236}">
                  <a16:creationId xmlns:a16="http://schemas.microsoft.com/office/drawing/2014/main" xmlns="" id="{5B10E87B-E2B3-4979-9179-E66A006A7BFE}"/>
                </a:ext>
              </a:extLst>
            </p:cNvPr>
            <p:cNvSpPr txBox="1"/>
            <p:nvPr/>
          </p:nvSpPr>
          <p:spPr>
            <a:xfrm>
              <a:off x="8263242" y="6476825"/>
              <a:ext cx="17620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600" dirty="0">
                  <a:solidFill>
                    <a:schemeClr val="bg1"/>
                  </a:solidFill>
                  <a:latin typeface="TH Niramit AS" panose="02000506000000020004" pitchFamily="2" charset="-34"/>
                  <a:cs typeface="TH Niramit AS" panose="02000506000000020004" pitchFamily="2" charset="-34"/>
                </a:rPr>
                <a:t>สำนักงานสถิติจังหวัดลำพูน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8C6C4978-B365-4154-9424-F8FE1F1B6855}"/>
              </a:ext>
            </a:extLst>
          </p:cNvPr>
          <p:cNvGrpSpPr/>
          <p:nvPr/>
        </p:nvGrpSpPr>
        <p:grpSpPr>
          <a:xfrm>
            <a:off x="6079795" y="315181"/>
            <a:ext cx="3199854" cy="1090056"/>
            <a:chOff x="6552194" y="251745"/>
            <a:chExt cx="3199854" cy="1090056"/>
          </a:xfrm>
        </p:grpSpPr>
        <p:pic>
          <p:nvPicPr>
            <p:cNvPr id="11" name="รูปภาพ 7">
              <a:extLst>
                <a:ext uri="{FF2B5EF4-FFF2-40B4-BE49-F238E27FC236}">
                  <a16:creationId xmlns:a16="http://schemas.microsoft.com/office/drawing/2014/main" xmlns="" id="{FC7E0D2C-57BB-4A64-96C9-C829751D8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2194" y="251745"/>
              <a:ext cx="1113992" cy="1029443"/>
            </a:xfrm>
            <a:prstGeom prst="rect">
              <a:avLst/>
            </a:prstGeom>
          </p:spPr>
        </p:pic>
        <p:grpSp>
          <p:nvGrpSpPr>
            <p:cNvPr id="13" name="กลุ่ม 8">
              <a:extLst>
                <a:ext uri="{FF2B5EF4-FFF2-40B4-BE49-F238E27FC236}">
                  <a16:creationId xmlns:a16="http://schemas.microsoft.com/office/drawing/2014/main" xmlns="" id="{0995D4E1-E7DD-4C4C-81A9-3A6F8AC07D9D}"/>
                </a:ext>
              </a:extLst>
            </p:cNvPr>
            <p:cNvGrpSpPr/>
            <p:nvPr/>
          </p:nvGrpSpPr>
          <p:grpSpPr>
            <a:xfrm>
              <a:off x="7320960" y="255901"/>
              <a:ext cx="2431088" cy="1085900"/>
              <a:chOff x="996946" y="221664"/>
              <a:chExt cx="2558760" cy="1142927"/>
            </a:xfrm>
          </p:grpSpPr>
          <p:pic>
            <p:nvPicPr>
              <p:cNvPr id="15" name="รูปภาพ 9">
                <a:extLst>
                  <a:ext uri="{FF2B5EF4-FFF2-40B4-BE49-F238E27FC236}">
                    <a16:creationId xmlns:a16="http://schemas.microsoft.com/office/drawing/2014/main" xmlns="" id="{070B5499-BBE3-4AE8-BC23-27C194823C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4357"/>
              <a:stretch/>
            </p:blipFill>
            <p:spPr>
              <a:xfrm>
                <a:off x="1456225" y="221664"/>
                <a:ext cx="1624810" cy="694517"/>
              </a:xfrm>
              <a:prstGeom prst="rect">
                <a:avLst/>
              </a:prstGeom>
            </p:spPr>
          </p:pic>
          <p:sp>
            <p:nvSpPr>
              <p:cNvPr id="16" name="TextBox 7">
                <a:extLst>
                  <a:ext uri="{FF2B5EF4-FFF2-40B4-BE49-F238E27FC236}">
                    <a16:creationId xmlns:a16="http://schemas.microsoft.com/office/drawing/2014/main" xmlns="" id="{99C51801-1276-4664-ABFD-6AB82A3945FF}"/>
                  </a:ext>
                </a:extLst>
              </p:cNvPr>
              <p:cNvSpPr txBox="1"/>
              <p:nvPr/>
            </p:nvSpPr>
            <p:spPr>
              <a:xfrm>
                <a:off x="996946" y="835625"/>
                <a:ext cx="2558760" cy="52896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333" b="1" dirty="0">
                    <a:solidFill>
                      <a:srgbClr val="323576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สำนักงานสถิติจังหวัดลำพูน</a:t>
                </a:r>
                <a:br>
                  <a:rPr lang="th-TH" sz="1333" b="1" dirty="0">
                    <a:solidFill>
                      <a:srgbClr val="323576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</a:br>
                <a:r>
                  <a:rPr lang="th-TH" sz="1333" b="1" dirty="0">
                    <a:solidFill>
                      <a:srgbClr val="323576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สำนักงานสถิติแห่งชาติ</a:t>
                </a:r>
              </a:p>
            </p:txBody>
          </p:sp>
        </p:grpSp>
      </p:grpSp>
      <p:sp>
        <p:nvSpPr>
          <p:cNvPr id="60" name="กล่องข้อความ 59"/>
          <p:cNvSpPr txBox="1"/>
          <p:nvPr/>
        </p:nvSpPr>
        <p:spPr>
          <a:xfrm>
            <a:off x="4874836" y="1293109"/>
            <a:ext cx="52517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6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นายจักรพงษ์  คำพันธ์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8F831E8-9490-4C81-89C7-FC81678F422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7" t="21155" r="26604" b="24030"/>
          <a:stretch/>
        </p:blipFill>
        <p:spPr>
          <a:xfrm>
            <a:off x="419026" y="308965"/>
            <a:ext cx="3938899" cy="581078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9FD3E720-8330-4DC3-9E42-474F323A8319}"/>
              </a:ext>
            </a:extLst>
          </p:cNvPr>
          <p:cNvGrpSpPr/>
          <p:nvPr/>
        </p:nvGrpSpPr>
        <p:grpSpPr>
          <a:xfrm>
            <a:off x="4987252" y="2340250"/>
            <a:ext cx="7706335" cy="2834380"/>
            <a:chOff x="5592569" y="2361941"/>
            <a:chExt cx="7706335" cy="2834380"/>
          </a:xfrm>
        </p:grpSpPr>
        <p:sp>
          <p:nvSpPr>
            <p:cNvPr id="2" name="กล่องข้อความ 59">
              <a:extLst>
                <a:ext uri="{FF2B5EF4-FFF2-40B4-BE49-F238E27FC236}">
                  <a16:creationId xmlns:a16="http://schemas.microsoft.com/office/drawing/2014/main" xmlns="" id="{2ECF29FC-4DE3-4CF0-AF76-1A581BD95E0C}"/>
                </a:ext>
              </a:extLst>
            </p:cNvPr>
            <p:cNvSpPr txBox="1"/>
            <p:nvPr/>
          </p:nvSpPr>
          <p:spPr>
            <a:xfrm>
              <a:off x="5707821" y="3811326"/>
              <a:ext cx="759108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ตำแหน่งเดิม </a:t>
              </a:r>
              <a:r>
                <a:rPr lang="en-US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r>
                <a:rPr 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ผู้อำนวยการกลุ่มพัฒนาระบบเครื่องคอมพิวเตอร์และเครือข่าย </a:t>
              </a:r>
              <a:endParaRPr lang="th-TH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สังกัด </a:t>
              </a:r>
              <a:r>
                <a:rPr lang="en-US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สำนักงานสถิติแห่งชาติ</a:t>
              </a:r>
            </a:p>
            <a:p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กระทรวงดิจิทัลเพื่อเศรษฐกิจและสังคม</a:t>
              </a:r>
            </a:p>
          </p:txBody>
        </p:sp>
        <p:sp>
          <p:nvSpPr>
            <p:cNvPr id="8" name="กล่องข้อความ 59">
              <a:extLst>
                <a:ext uri="{FF2B5EF4-FFF2-40B4-BE49-F238E27FC236}">
                  <a16:creationId xmlns:a16="http://schemas.microsoft.com/office/drawing/2014/main" xmlns="" id="{53F95BA2-70F2-44F9-8212-EFB6F1E3376B}"/>
                </a:ext>
              </a:extLst>
            </p:cNvPr>
            <p:cNvSpPr txBox="1"/>
            <p:nvPr/>
          </p:nvSpPr>
          <p:spPr>
            <a:xfrm>
              <a:off x="5714456" y="2361941"/>
              <a:ext cx="3938899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ตำแหน่งปัจจุบัน </a:t>
              </a:r>
              <a:r>
                <a:rPr lang="en-US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สถิติจังหวัดลำพูน</a:t>
              </a:r>
            </a:p>
            <a:p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สังกัด </a:t>
              </a:r>
              <a:r>
                <a:rPr lang="en-US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สำนักงานสถิติจังหวัดลำพูน</a:t>
              </a:r>
            </a:p>
            <a:p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กระทรวงดิจิทัลเพื่อเศรษฐกิจและสังคม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85AF0733-D52C-4C8E-8D1C-7EBBD738FD82}"/>
                </a:ext>
              </a:extLst>
            </p:cNvPr>
            <p:cNvGrpSpPr/>
            <p:nvPr/>
          </p:nvGrpSpPr>
          <p:grpSpPr>
            <a:xfrm>
              <a:off x="5592569" y="2579110"/>
              <a:ext cx="144820" cy="1591490"/>
              <a:chOff x="5592569" y="2579110"/>
              <a:chExt cx="144820" cy="1591490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6D46DA56-BF4F-4E39-8BD5-DDCCFC34BA27}"/>
                  </a:ext>
                </a:extLst>
              </p:cNvPr>
              <p:cNvSpPr/>
              <p:nvPr/>
            </p:nvSpPr>
            <p:spPr>
              <a:xfrm>
                <a:off x="5592569" y="2579110"/>
                <a:ext cx="128900" cy="1289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8C6824A1-8C53-4770-A249-C2CD2C72B2BC}"/>
                  </a:ext>
                </a:extLst>
              </p:cNvPr>
              <p:cNvSpPr/>
              <p:nvPr/>
            </p:nvSpPr>
            <p:spPr>
              <a:xfrm>
                <a:off x="5608489" y="4041700"/>
                <a:ext cx="128900" cy="1289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54654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1892</TotalTime>
  <Words>53</Words>
  <Application>Microsoft Office PowerPoint</Application>
  <PresentationFormat>กำหนดเอง</PresentationFormat>
  <Paragraphs>9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Windows User</cp:lastModifiedBy>
  <cp:revision>428</cp:revision>
  <dcterms:created xsi:type="dcterms:W3CDTF">2019-10-16T07:14:16Z</dcterms:created>
  <dcterms:modified xsi:type="dcterms:W3CDTF">2020-08-19T03:13:33Z</dcterms:modified>
</cp:coreProperties>
</file>