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750" r:id="rId1"/>
    <p:sldMasterId id="2147483751" r:id="rId2"/>
  </p:sldMasterIdLst>
  <p:notesMasterIdLst>
    <p:notesMasterId r:id="rId22"/>
  </p:notesMasterIdLst>
  <p:sldIdLst>
    <p:sldId id="277" r:id="rId3"/>
    <p:sldId id="293" r:id="rId4"/>
    <p:sldId id="294" r:id="rId5"/>
    <p:sldId id="295" r:id="rId6"/>
    <p:sldId id="311" r:id="rId7"/>
    <p:sldId id="312" r:id="rId8"/>
    <p:sldId id="313" r:id="rId9"/>
    <p:sldId id="314" r:id="rId10"/>
    <p:sldId id="315" r:id="rId11"/>
    <p:sldId id="316" r:id="rId12"/>
    <p:sldId id="265" r:id="rId13"/>
    <p:sldId id="257" r:id="rId14"/>
    <p:sldId id="258" r:id="rId15"/>
    <p:sldId id="263" r:id="rId16"/>
    <p:sldId id="260" r:id="rId17"/>
    <p:sldId id="264" r:id="rId18"/>
    <p:sldId id="259" r:id="rId19"/>
    <p:sldId id="262" r:id="rId20"/>
    <p:sldId id="261" r:id="rId21"/>
  </p:sldIdLst>
  <p:sldSz cx="12192000" cy="6858000"/>
  <p:notesSz cx="6888163" cy="10020300"/>
  <p:embeddedFontLst>
    <p:embeddedFont>
      <p:font typeface="Athiti Medium" panose="00000600000000000000" charset="-34"/>
      <p:regular r:id="rId23"/>
    </p:embeddedFont>
    <p:embeddedFont>
      <p:font typeface="Calibri" panose="020F0502020204030204" pitchFamily="34" charset="0"/>
      <p:regular r:id="rId24"/>
      <p:bold r:id="rId25"/>
      <p:italic r:id="rId26"/>
      <p:boldItalic r:id="rId27"/>
    </p:embeddedFont>
    <p:embeddedFont>
      <p:font typeface="Calibri Light" panose="020F0302020204030204" pitchFamily="34" charset="0"/>
      <p:regular r:id="rId28"/>
      <p:italic r:id="rId29"/>
    </p:embeddedFont>
    <p:embeddedFont>
      <p:font typeface="TH SarabunIT๙" panose="020B0500040200020003" pitchFamily="34" charset="-34"/>
      <p:regular r:id="rId30"/>
      <p:bold r:id="rId31"/>
      <p:italic r:id="rId32"/>
      <p:boldItalic r:id="rId33"/>
    </p:embeddedFont>
  </p:embeddedFontLst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ส่วนเริ่มต้น" id="{002C52F7-FD76-4DB9-9B47-F61DCC621F07}">
          <p14:sldIdLst>
            <p14:sldId id="277"/>
            <p14:sldId id="293"/>
            <p14:sldId id="294"/>
            <p14:sldId id="295"/>
            <p14:sldId id="311"/>
            <p14:sldId id="312"/>
            <p14:sldId id="313"/>
            <p14:sldId id="314"/>
            <p14:sldId id="315"/>
            <p14:sldId id="316"/>
            <p14:sldId id="265"/>
            <p14:sldId id="257"/>
            <p14:sldId id="258"/>
            <p14:sldId id="263"/>
            <p14:sldId id="260"/>
            <p14:sldId id="264"/>
            <p14:sldId id="259"/>
            <p14:sldId id="262"/>
            <p14:sldId id="261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050"/>
    <a:srgbClr val="000000"/>
    <a:srgbClr val="E4875E"/>
    <a:srgbClr val="76B03A"/>
    <a:srgbClr val="ADD682"/>
    <a:srgbClr val="DB5D25"/>
    <a:srgbClr val="C5432D"/>
    <a:srgbClr val="006600"/>
    <a:srgbClr val="FF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69CF1AB2-1976-4502-BF36-3FF5EA218861}" styleName="สไตล์สีปานกลาง 4 - เน้น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สไตล์สีปานกลาง 4 - เน้น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สไตล์สีปานกลาง 4 - เน้น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6E25E649-3F16-4E02-A733-19D2CDBF48F0}" styleName="สไตล์สีปานกลาง 3 - เน้น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สไตล์สีอ่อน 3 - เน้น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DA37D80-6434-44D0-A028-1B22A696006F}" styleName="สไตล์สีอ่อน 3 - เน้น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8" d="100"/>
          <a:sy n="88" d="100"/>
        </p:scale>
        <p:origin x="6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4.fntdata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3.fntdata"/><Relationship Id="rId33" Type="http://schemas.openxmlformats.org/officeDocument/2006/relationships/font" Target="fonts/font11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2.fntdata"/><Relationship Id="rId32" Type="http://schemas.openxmlformats.org/officeDocument/2006/relationships/font" Target="fonts/font10.fntdata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9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>
        <c:manualLayout>
          <c:layoutTarget val="inner"/>
          <c:xMode val="edge"/>
          <c:yMode val="edge"/>
          <c:x val="6.7787376510133904E-2"/>
          <c:y val="5.9878978223624257E-2"/>
          <c:w val="0.88018636723264387"/>
          <c:h val="0.8984805510682070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คอลัมน์1</c:v>
                </c:pt>
              </c:strCache>
            </c:strRef>
          </c:tx>
          <c:dPt>
            <c:idx val="0"/>
            <c:bubble3D val="0"/>
            <c:spPr>
              <a:solidFill>
                <a:schemeClr val="accent3">
                  <a:shade val="76000"/>
                </a:schemeClr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2108-4835-868E-5BB54649E1D3}"/>
              </c:ext>
            </c:extLst>
          </c:dPt>
          <c:dPt>
            <c:idx val="1"/>
            <c:bubble3D val="0"/>
            <c:spPr>
              <a:solidFill>
                <a:srgbClr val="FF5050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2108-4835-868E-5BB54649E1D3}"/>
              </c:ext>
            </c:extLst>
          </c:dPt>
          <c:dLbls>
            <c:dLbl>
              <c:idx val="0"/>
              <c:layout>
                <c:manualLayout>
                  <c:x val="3.7321346122442298E-2"/>
                  <c:y val="5.6398201871346657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600" b="1" i="0" u="none" strike="noStrike" kern="1200" baseline="0">
                        <a:solidFill>
                          <a:schemeClr val="tx1"/>
                        </a:solidFill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defRPr>
                    </a:pPr>
                    <a:fld id="{3A3EBF5A-9992-4771-877E-780287F84972}" type="CATEGORYNAME">
                      <a:rPr lang="th-TH" sz="1600"/>
                      <a:pPr>
                        <a:defRPr sz="1600">
                          <a:solidFill>
                            <a:schemeClr val="tx1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defRPr>
                      </a:pPr>
                      <a:t>[ชื่อประเภท]</a:t>
                    </a:fld>
                    <a:r>
                      <a:rPr lang="th-TH" sz="1600" baseline="0" dirty="0"/>
                      <a:t>
</a:t>
                    </a:r>
                    <a:fld id="{A83E696E-86C3-4C7D-9C15-41E0F75AAE49}" type="PERCENTAGE">
                      <a:rPr lang="th-TH" sz="1600" baseline="0"/>
                      <a:pPr>
                        <a:defRPr sz="1600">
                          <a:solidFill>
                            <a:schemeClr val="tx1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defRPr>
                      </a:pPr>
                      <a:t>[เปอร์เซ็นต์]</a:t>
                    </a:fld>
                    <a:endParaRPr lang="th-TH" sz="1600" baseline="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tx1"/>
                      </a:solidFill>
                      <a:latin typeface="TH SarabunIT๙" panose="020B0500040200020003" pitchFamily="34" charset="-34"/>
                      <a:ea typeface="+mn-ea"/>
                      <a:cs typeface="TH SarabunIT๙" panose="020B0500040200020003" pitchFamily="34" charset="-34"/>
                    </a:defRPr>
                  </a:pPr>
                  <a:endParaRPr lang="th-TH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5621306017329452"/>
                      <c:h val="0.20637363096439981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2108-4835-868E-5BB54649E1D3}"/>
                </c:ext>
              </c:extLst>
            </c:dLbl>
            <c:dLbl>
              <c:idx val="1"/>
              <c:layout>
                <c:manualLayout>
                  <c:x val="5.8434589296377376E-2"/>
                  <c:y val="-0.13115898824297678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tx1"/>
                      </a:solidFill>
                      <a:latin typeface="TH SarabunIT๙" panose="020B0500040200020003" pitchFamily="34" charset="-34"/>
                      <a:ea typeface="+mn-ea"/>
                      <a:cs typeface="TH SarabunIT๙" panose="020B0500040200020003" pitchFamily="34" charset="-34"/>
                    </a:defRPr>
                  </a:pPr>
                  <a:endParaRPr lang="th-TH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6763745441056972"/>
                      <c:h val="0.2641351480389014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2108-4835-868E-5BB54649E1D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tx1"/>
                    </a:solidFill>
                    <a:latin typeface="TH SarabunIT๙" panose="020B0500040200020003" pitchFamily="34" charset="-34"/>
                    <a:ea typeface="+mn-ea"/>
                    <a:cs typeface="TH SarabunIT๙" panose="020B0500040200020003" pitchFamily="34" charset="-34"/>
                  </a:defRPr>
                </a:pPr>
                <a:endParaRPr lang="th-TH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ผลรวม 3 เดือน</c:v>
                </c:pt>
                <c:pt idx="1">
                  <c:v>เป้าหมาย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31.19</c:v>
                </c:pt>
                <c:pt idx="1">
                  <c:v>68.81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108-4835-868E-5BB54649E1D3}"/>
            </c:ext>
          </c:extLst>
        </c:ser>
        <c:dLbls>
          <c:showLegendKey val="0"/>
          <c:showVal val="0"/>
          <c:showCatName val="1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pattFill prst="dkDnDiag">
      <a:fgClr>
        <a:schemeClr val="lt1">
          <a:lumMod val="95000"/>
        </a:schemeClr>
      </a:fgClr>
      <a:bgClr>
        <a:schemeClr val="lt1"/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th-TH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baseline="0">
                <a:solidFill>
                  <a:schemeClr val="dk1"/>
                </a:solidFill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defRPr>
            </a:pPr>
            <a:r>
              <a:rPr lang="th-TH">
                <a:solidFill>
                  <a:schemeClr val="dk1"/>
                </a:solidFill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ตารางที่ 1 จำนวนอุบัติเหตุ (ครั้ง)</a:t>
            </a:r>
            <a:endParaRPr lang="th-TH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c:rich>
      </c:tx>
      <c:overlay val="0"/>
      <c:spPr>
        <a:gradFill rotWithShape="1">
          <a:gsLst>
            <a:gs pos="0">
              <a:schemeClr val="accent2">
                <a:tint val="65000"/>
                <a:shade val="92000"/>
                <a:satMod val="130000"/>
              </a:schemeClr>
            </a:gs>
            <a:gs pos="45000">
              <a:schemeClr val="accent2">
                <a:tint val="60000"/>
                <a:shade val="99000"/>
                <a:satMod val="120000"/>
              </a:schemeClr>
            </a:gs>
            <a:gs pos="100000">
              <a:schemeClr val="accent2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ln w="12700" cap="flat" cmpd="sng" algn="ctr">
          <a:solidFill>
            <a:schemeClr val="accent2"/>
          </a:solidFill>
          <a:prstDash val="solid"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baseline="0">
              <a:solidFill>
                <a:schemeClr val="dk1"/>
              </a:solidFill>
              <a:latin typeface="TH SarabunIT๙" panose="020B0500040200020003" pitchFamily="34" charset="-34"/>
              <a:ea typeface="+mn-ea"/>
              <a:cs typeface="TH SarabunIT๙" panose="020B0500040200020003" pitchFamily="34" charset="-34"/>
            </a:defRPr>
          </a:pPr>
          <a:endParaRPr lang="th-TH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จำนวนอุบัติเหตุสะสม เดือนตุลาคม - ธันวาคม พ.ศ.2562  (ครั้ง)
</c:v>
                </c:pt>
              </c:strCache>
            </c:strRef>
          </c:tx>
          <c:spPr>
            <a:ln w="31750" cap="rnd">
              <a:solidFill>
                <a:srgbClr val="FF0000"/>
              </a:solidFill>
              <a:round/>
            </a:ln>
            <a:effectLst>
              <a:outerShdw blurRad="38100" dist="25400" dir="2700000" algn="br" rotWithShape="0">
                <a:srgbClr val="000000">
                  <a:alpha val="60000"/>
                </a:srgbClr>
              </a:outerShdw>
            </a:effectLst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rgbClr val="FF0000"/>
                    </a:solidFill>
                    <a:latin typeface="TH SarabunIT๙" panose="020B0500040200020003" pitchFamily="34" charset="-34"/>
                    <a:ea typeface="+mn-ea"/>
                    <a:cs typeface="TH SarabunIT๙" panose="020B0500040200020003" pitchFamily="34" charset="-34"/>
                  </a:defRPr>
                </a:pPr>
                <a:endParaRPr lang="th-TH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5"/>
                <c:pt idx="0">
                  <c:v> ต.ค. 2562</c:v>
                </c:pt>
                <c:pt idx="1">
                  <c:v> พ.ย. 2562</c:v>
                </c:pt>
                <c:pt idx="2">
                  <c:v> ธ.ค. 2562</c:v>
                </c:pt>
                <c:pt idx="3">
                  <c:v> ม.ค. 2563</c:v>
                </c:pt>
                <c:pt idx="4">
                  <c:v> ก.พ. 2563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26</c:v>
                </c:pt>
                <c:pt idx="1">
                  <c:v>67</c:v>
                </c:pt>
                <c:pt idx="2">
                  <c:v>131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2CA9-44EE-9923-8C7E7507CD3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จำนวนอุบัติเหตุ รายเดือน (ครั้ง)
</c:v>
                </c:pt>
              </c:strCache>
            </c:strRef>
          </c:tx>
          <c:spPr>
            <a:ln w="31750" cap="rnd">
              <a:solidFill>
                <a:schemeClr val="accent6">
                  <a:lumMod val="75000"/>
                </a:schemeClr>
              </a:solidFill>
              <a:round/>
            </a:ln>
            <a:effectLst>
              <a:outerShdw blurRad="38100" dist="25400" dir="2700000" algn="br" rotWithShape="0">
                <a:srgbClr val="000000">
                  <a:alpha val="60000"/>
                </a:srgbClr>
              </a:outerShdw>
            </a:effectLst>
          </c:spPr>
          <c:marker>
            <c:symbol val="none"/>
          </c:marker>
          <c:dLbls>
            <c:dLbl>
              <c:idx val="0"/>
              <c:layout>
                <c:manualLayout>
                  <c:x val="-2.0136984094290763E-2"/>
                  <c:y val="2.069864720086137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7048-4888-A602-40EEFB5B42A0}"/>
                </c:ext>
              </c:extLst>
            </c:dLbl>
            <c:dLbl>
              <c:idx val="1"/>
              <c:layout>
                <c:manualLayout>
                  <c:x val="-2.2902096303415109E-2"/>
                  <c:y val="3.924848333180374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048-4888-A602-40EEFB5B42A0}"/>
                </c:ext>
              </c:extLst>
            </c:dLbl>
            <c:dLbl>
              <c:idx val="2"/>
              <c:layout>
                <c:manualLayout>
                  <c:x val="-1.5989315780604241E-2"/>
                  <c:y val="3.61568439766465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7048-4888-A602-40EEFB5B42A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2"/>
                    </a:solidFill>
                    <a:latin typeface="TH SarabunIT๙" panose="020B0500040200020003" pitchFamily="34" charset="-34"/>
                    <a:ea typeface="+mn-ea"/>
                    <a:cs typeface="TH SarabunIT๙" panose="020B0500040200020003" pitchFamily="34" charset="-34"/>
                  </a:defRPr>
                </a:pPr>
                <a:endParaRPr lang="th-TH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5"/>
                <c:pt idx="0">
                  <c:v> ต.ค. 2562</c:v>
                </c:pt>
                <c:pt idx="1">
                  <c:v> พ.ย. 2562</c:v>
                </c:pt>
                <c:pt idx="2">
                  <c:v> ธ.ค. 2562</c:v>
                </c:pt>
                <c:pt idx="3">
                  <c:v> ม.ค. 2563</c:v>
                </c:pt>
                <c:pt idx="4">
                  <c:v> ก.พ. 2563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26</c:v>
                </c:pt>
                <c:pt idx="1">
                  <c:v>41</c:v>
                </c:pt>
                <c:pt idx="2">
                  <c:v>64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7048-4888-A602-40EEFB5B42A0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296049648"/>
        <c:axId val="296048992"/>
      </c:lineChart>
      <c:catAx>
        <c:axId val="2960496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2"/>
                </a:solidFill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defRPr>
            </a:pPr>
            <a:endParaRPr lang="th-TH"/>
          </a:p>
        </c:txPr>
        <c:crossAx val="296048992"/>
        <c:crosses val="autoZero"/>
        <c:auto val="1"/>
        <c:lblAlgn val="ctr"/>
        <c:lblOffset val="100"/>
        <c:noMultiLvlLbl val="0"/>
      </c:catAx>
      <c:valAx>
        <c:axId val="296048992"/>
        <c:scaling>
          <c:orientation val="minMax"/>
          <c:max val="440"/>
          <c:min val="0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th-TH"/>
          </a:p>
        </c:txPr>
        <c:crossAx val="296049648"/>
        <c:crosses val="autoZero"/>
        <c:crossBetween val="between"/>
        <c:majorUnit val="40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"/>
          <c:y val="0.80631198822706018"/>
          <c:w val="1"/>
          <c:h val="0.1767896917586760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2"/>
              </a:solidFill>
              <a:latin typeface="TH SarabunIT๙" panose="020B0500040200020003" pitchFamily="34" charset="-34"/>
              <a:ea typeface="+mn-ea"/>
              <a:cs typeface="TH SarabunIT๙" panose="020B0500040200020003" pitchFamily="34" charset="-34"/>
            </a:defRPr>
          </a:pPr>
          <a:endParaRPr lang="th-TH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th-TH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view3D>
      <c:rotX val="50"/>
      <c:rotY val="0"/>
      <c:depthPercent val="100"/>
      <c:rAngAx val="0"/>
      <c:perspective val="6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6.2426463458175832E-2"/>
          <c:y val="4.6145204059905923E-2"/>
          <c:w val="0.87514707308364836"/>
          <c:h val="0.89848055106820701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คอลัมน์1</c:v>
                </c:pt>
              </c:strCache>
            </c:strRef>
          </c:tx>
          <c:dPt>
            <c:idx val="0"/>
            <c:bubble3D val="0"/>
            <c:spPr>
              <a:solidFill>
                <a:schemeClr val="accent3">
                  <a:shade val="76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1-0E10-453F-BDE1-720C4C55341D}"/>
              </c:ext>
            </c:extLst>
          </c:dPt>
          <c:dPt>
            <c:idx val="1"/>
            <c:bubble3D val="0"/>
            <c:spPr>
              <a:solidFill>
                <a:schemeClr val="accent3">
                  <a:tint val="77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3-0E10-453F-BDE1-720C4C55341D}"/>
              </c:ext>
            </c:extLst>
          </c:dPt>
          <c:dLbls>
            <c:dLbl>
              <c:idx val="0"/>
              <c:layout>
                <c:manualLayout>
                  <c:x val="-7.7804987191614217E-2"/>
                  <c:y val="0.13435267085907956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4840249825141026"/>
                      <c:h val="0.2486052426586558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0E10-453F-BDE1-720C4C55341D}"/>
                </c:ext>
              </c:extLst>
            </c:dLbl>
            <c:dLbl>
              <c:idx val="1"/>
              <c:layout>
                <c:manualLayout>
                  <c:x val="0.18975991876246401"/>
                  <c:y val="-0.1808714219714396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739139436409118"/>
                      <c:h val="0.2486052426586558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0E10-453F-BDE1-720C4C55341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tx1"/>
                    </a:solidFill>
                    <a:latin typeface="TH SarabunIT๙" panose="020B0500040200020003" pitchFamily="34" charset="-34"/>
                    <a:ea typeface="+mn-ea"/>
                    <a:cs typeface="TH SarabunIT๙" panose="020B0500040200020003" pitchFamily="34" charset="-34"/>
                  </a:defRPr>
                </a:pPr>
                <a:endParaRPr lang="th-TH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ผลรวม 3 เดือน</c:v>
                </c:pt>
                <c:pt idx="1">
                  <c:v>เป้าหมาย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35.549999999999997</c:v>
                </c:pt>
                <c:pt idx="1">
                  <c:v>64.45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E10-453F-BDE1-720C4C55341D}"/>
            </c:ext>
          </c:extLst>
        </c:ser>
        <c:dLbls>
          <c:dLblPos val="inEnd"/>
          <c:showLegendKey val="0"/>
          <c:showVal val="0"/>
          <c:showCatName val="1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pattFill prst="dkDnDiag">
      <a:fgClr>
        <a:schemeClr val="lt1">
          <a:lumMod val="95000"/>
        </a:schemeClr>
      </a:fgClr>
      <a:bgClr>
        <a:schemeClr val="lt1"/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th-TH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128" b="1" i="0" u="none" strike="noStrike" kern="1200" baseline="0">
                <a:solidFill>
                  <a:srgbClr val="000000"/>
                </a:solidFill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defRPr>
            </a:pPr>
            <a:r>
              <a:rPr lang="th-TH" sz="2400" dirty="0">
                <a:solidFill>
                  <a:schemeClr val="dk1"/>
                </a:solidFill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ตารางที่ 2 </a:t>
            </a:r>
            <a:r>
              <a:rPr lang="th-TH" sz="2400" b="1" u="sng" dirty="0">
                <a:effectLst/>
              </a:rPr>
              <a:t>จำนวนผู้บาดเจ็บ (คน)</a:t>
            </a:r>
            <a:endParaRPr lang="th-TH" sz="2400" dirty="0">
              <a:effectLst/>
            </a:endParaRPr>
          </a:p>
        </c:rich>
      </c:tx>
      <c:overlay val="0"/>
      <c:spPr>
        <a:gradFill rotWithShape="1">
          <a:gsLst>
            <a:gs pos="0">
              <a:schemeClr val="accent2">
                <a:tint val="65000"/>
                <a:shade val="92000"/>
                <a:satMod val="130000"/>
              </a:schemeClr>
            </a:gs>
            <a:gs pos="45000">
              <a:schemeClr val="accent2">
                <a:tint val="60000"/>
                <a:shade val="99000"/>
                <a:satMod val="120000"/>
              </a:schemeClr>
            </a:gs>
            <a:gs pos="100000">
              <a:schemeClr val="accent2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ln w="12700" cap="flat" cmpd="sng" algn="ctr">
          <a:solidFill>
            <a:schemeClr val="accent2"/>
          </a:solidFill>
          <a:prstDash val="solid"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2128" b="1" i="0" u="none" strike="noStrike" kern="1200" baseline="0">
              <a:solidFill>
                <a:srgbClr val="000000"/>
              </a:solidFill>
              <a:latin typeface="TH SarabunIT๙" panose="020B0500040200020003" pitchFamily="34" charset="-34"/>
              <a:ea typeface="+mn-ea"/>
              <a:cs typeface="TH SarabunIT๙" panose="020B0500040200020003" pitchFamily="34" charset="-34"/>
            </a:defRPr>
          </a:pPr>
          <a:endParaRPr lang="th-TH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จำนวนผู้บาดเจ็บ สะสม เดือนตุลาคม - ธันวาคม พ.ศ.2562  (คน)
</c:v>
                </c:pt>
              </c:strCache>
            </c:strRef>
          </c:tx>
          <c:spPr>
            <a:ln w="31750" cap="rnd">
              <a:solidFill>
                <a:srgbClr val="FF0000"/>
              </a:solidFill>
              <a:round/>
            </a:ln>
            <a:effectLst>
              <a:outerShdw blurRad="38100" dist="25400" dir="2700000" algn="br" rotWithShape="0">
                <a:srgbClr val="000000">
                  <a:alpha val="60000"/>
                </a:srgbClr>
              </a:outerShdw>
            </a:effectLst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rgbClr val="FF0000"/>
                    </a:solidFill>
                    <a:latin typeface="TH SarabunIT๙" panose="020B0500040200020003" pitchFamily="34" charset="-34"/>
                    <a:ea typeface="+mn-ea"/>
                    <a:cs typeface="TH SarabunIT๙" panose="020B0500040200020003" pitchFamily="34" charset="-34"/>
                  </a:defRPr>
                </a:pPr>
                <a:endParaRPr lang="th-TH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5"/>
                <c:pt idx="0">
                  <c:v> ต.ค. 2562</c:v>
                </c:pt>
                <c:pt idx="1">
                  <c:v> พ.ย. 2562</c:v>
                </c:pt>
                <c:pt idx="2">
                  <c:v> ธ.ค. 2562</c:v>
                </c:pt>
                <c:pt idx="3">
                  <c:v> ม.ค. 2563</c:v>
                </c:pt>
                <c:pt idx="4">
                  <c:v> ก.พ. 2563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25</c:v>
                </c:pt>
                <c:pt idx="1">
                  <c:v>55</c:v>
                </c:pt>
                <c:pt idx="2">
                  <c:v>123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C983-4784-9C54-84A8187FE66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จำนวนผู้บาดเจ็บ รายเดือน (คน)
</c:v>
                </c:pt>
              </c:strCache>
            </c:strRef>
          </c:tx>
          <c:spPr>
            <a:ln w="31750" cap="rnd">
              <a:solidFill>
                <a:schemeClr val="accent6">
                  <a:lumMod val="75000"/>
                </a:schemeClr>
              </a:solidFill>
              <a:round/>
            </a:ln>
            <a:effectLst>
              <a:outerShdw blurRad="38100" dist="25400" dir="2700000" algn="br" rotWithShape="0">
                <a:srgbClr val="000000">
                  <a:alpha val="60000"/>
                </a:srgbClr>
              </a:outerShdw>
            </a:effectLst>
          </c:spPr>
          <c:marker>
            <c:symbol val="none"/>
          </c:marker>
          <c:dLbls>
            <c:dLbl>
              <c:idx val="0"/>
              <c:layout>
                <c:manualLayout>
                  <c:x val="-2.0136984094290763E-2"/>
                  <c:y val="2.069864720086137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983-4784-9C54-84A8187FE66F}"/>
                </c:ext>
              </c:extLst>
            </c:dLbl>
            <c:dLbl>
              <c:idx val="1"/>
              <c:layout>
                <c:manualLayout>
                  <c:x val="-2.2902096303415109E-2"/>
                  <c:y val="3.924848333180374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983-4784-9C54-84A8187FE66F}"/>
                </c:ext>
              </c:extLst>
            </c:dLbl>
            <c:dLbl>
              <c:idx val="2"/>
              <c:layout>
                <c:manualLayout>
                  <c:x val="-1.5989315780604241E-2"/>
                  <c:y val="3.61568439766465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983-4784-9C54-84A8187FE66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2"/>
                    </a:solidFill>
                    <a:latin typeface="TH SarabunIT๙" panose="020B0500040200020003" pitchFamily="34" charset="-34"/>
                    <a:ea typeface="+mn-ea"/>
                    <a:cs typeface="TH SarabunIT๙" panose="020B0500040200020003" pitchFamily="34" charset="-34"/>
                  </a:defRPr>
                </a:pPr>
                <a:endParaRPr lang="th-TH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5"/>
                <c:pt idx="0">
                  <c:v> ต.ค. 2562</c:v>
                </c:pt>
                <c:pt idx="1">
                  <c:v> พ.ย. 2562</c:v>
                </c:pt>
                <c:pt idx="2">
                  <c:v> ธ.ค. 2562</c:v>
                </c:pt>
                <c:pt idx="3">
                  <c:v> ม.ค. 2563</c:v>
                </c:pt>
                <c:pt idx="4">
                  <c:v> ก.พ. 2563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25</c:v>
                </c:pt>
                <c:pt idx="1">
                  <c:v>30</c:v>
                </c:pt>
                <c:pt idx="2">
                  <c:v>68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C983-4784-9C54-84A8187FE66F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296049648"/>
        <c:axId val="296048992"/>
      </c:lineChart>
      <c:catAx>
        <c:axId val="2960496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2"/>
                </a:solidFill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defRPr>
            </a:pPr>
            <a:endParaRPr lang="th-TH"/>
          </a:p>
        </c:txPr>
        <c:crossAx val="296048992"/>
        <c:crosses val="autoZero"/>
        <c:auto val="1"/>
        <c:lblAlgn val="ctr"/>
        <c:lblOffset val="100"/>
        <c:noMultiLvlLbl val="0"/>
      </c:catAx>
      <c:valAx>
        <c:axId val="296048992"/>
        <c:scaling>
          <c:orientation val="minMax"/>
          <c:max val="380"/>
          <c:min val="0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th-TH"/>
          </a:p>
        </c:txPr>
        <c:crossAx val="296049648"/>
        <c:crosses val="autoZero"/>
        <c:crossBetween val="between"/>
        <c:majorUnit val="30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1.0037298061178729E-2"/>
          <c:y val="0.80845624066297583"/>
          <c:w val="0.98406440010220786"/>
          <c:h val="0.1748325147308963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2"/>
              </a:solidFill>
              <a:latin typeface="TH SarabunIT๙" panose="020B0500040200020003" pitchFamily="34" charset="-34"/>
              <a:ea typeface="+mn-ea"/>
              <a:cs typeface="TH SarabunIT๙" panose="020B0500040200020003" pitchFamily="34" charset="-34"/>
            </a:defRPr>
          </a:pPr>
          <a:endParaRPr lang="th-TH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th-TH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128" b="1" i="0" u="none" strike="noStrike" kern="1200" baseline="0">
                <a:solidFill>
                  <a:srgbClr val="000000"/>
                </a:solidFill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defRPr>
            </a:pPr>
            <a:r>
              <a:rPr lang="th-TH" sz="2400" b="1" i="0" u="sng" strike="noStrike" kern="1200" baseline="0" dirty="0">
                <a:solidFill>
                  <a:srgbClr val="000000"/>
                </a:solidFill>
                <a:effectLst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ตารางที่ 3 จำนวนผู้เสียชีวิต (คน</a:t>
            </a:r>
            <a:r>
              <a:rPr lang="th-TH" sz="2400" b="1" u="sng" dirty="0">
                <a:effectLst/>
              </a:rPr>
              <a:t>)</a:t>
            </a:r>
            <a:endParaRPr lang="th-TH" sz="2400" dirty="0">
              <a:effectLst/>
            </a:endParaRPr>
          </a:p>
        </c:rich>
      </c:tx>
      <c:overlay val="0"/>
      <c:spPr>
        <a:gradFill rotWithShape="1">
          <a:gsLst>
            <a:gs pos="0">
              <a:schemeClr val="accent2">
                <a:tint val="65000"/>
                <a:shade val="92000"/>
                <a:satMod val="130000"/>
              </a:schemeClr>
            </a:gs>
            <a:gs pos="45000">
              <a:schemeClr val="accent2">
                <a:tint val="60000"/>
                <a:shade val="99000"/>
                <a:satMod val="120000"/>
              </a:schemeClr>
            </a:gs>
            <a:gs pos="100000">
              <a:schemeClr val="accent2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ln w="12700" cap="flat" cmpd="sng" algn="ctr">
          <a:solidFill>
            <a:schemeClr val="accent2"/>
          </a:solidFill>
          <a:prstDash val="solid"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2128" b="1" i="0" u="none" strike="noStrike" kern="1200" baseline="0">
              <a:solidFill>
                <a:srgbClr val="000000"/>
              </a:solidFill>
              <a:latin typeface="TH SarabunIT๙" panose="020B0500040200020003" pitchFamily="34" charset="-34"/>
              <a:ea typeface="+mn-ea"/>
              <a:cs typeface="TH SarabunIT๙" panose="020B0500040200020003" pitchFamily="34" charset="-34"/>
            </a:defRPr>
          </a:pPr>
          <a:endParaRPr lang="th-TH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จำนวนผู้บาดเจ็บ สะสม เดือนตุลาคม - ธันวาคม พ.ศ.2562  (คน)
</c:v>
                </c:pt>
              </c:strCache>
            </c:strRef>
          </c:tx>
          <c:spPr>
            <a:ln w="31750" cap="rnd">
              <a:solidFill>
                <a:srgbClr val="FF0000"/>
              </a:solidFill>
              <a:round/>
            </a:ln>
            <a:effectLst>
              <a:outerShdw blurRad="38100" dist="25400" dir="2700000" algn="br" rotWithShape="0">
                <a:srgbClr val="000000">
                  <a:alpha val="60000"/>
                </a:srgbClr>
              </a:outerShdw>
            </a:effectLst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rgbClr val="FF0000"/>
                    </a:solidFill>
                    <a:latin typeface="TH SarabunIT๙" panose="020B0500040200020003" pitchFamily="34" charset="-34"/>
                    <a:ea typeface="+mn-ea"/>
                    <a:cs typeface="TH SarabunIT๙" panose="020B0500040200020003" pitchFamily="34" charset="-34"/>
                  </a:defRPr>
                </a:pPr>
                <a:endParaRPr lang="th-TH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5"/>
                <c:pt idx="0">
                  <c:v> ต.ค. 2562</c:v>
                </c:pt>
                <c:pt idx="1">
                  <c:v> พ.ย. 2562</c:v>
                </c:pt>
                <c:pt idx="2">
                  <c:v> ธ.ค. 2562</c:v>
                </c:pt>
                <c:pt idx="3">
                  <c:v> ม.ค. 2563</c:v>
                </c:pt>
                <c:pt idx="4">
                  <c:v> ก.พ. 2563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12</c:v>
                </c:pt>
                <c:pt idx="1">
                  <c:v>38</c:v>
                </c:pt>
                <c:pt idx="2">
                  <c:v>50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9975-4FA1-A51B-CE1935600B5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จำนวนผู้บาดเจ็บ รายเดือน (คน)
</c:v>
                </c:pt>
              </c:strCache>
            </c:strRef>
          </c:tx>
          <c:spPr>
            <a:ln w="31750" cap="rnd">
              <a:solidFill>
                <a:schemeClr val="accent6">
                  <a:lumMod val="75000"/>
                </a:schemeClr>
              </a:solidFill>
              <a:round/>
            </a:ln>
            <a:effectLst>
              <a:outerShdw blurRad="38100" dist="25400" dir="2700000" algn="br" rotWithShape="0">
                <a:srgbClr val="000000">
                  <a:alpha val="60000"/>
                </a:srgbClr>
              </a:outerShdw>
            </a:effectLst>
          </c:spPr>
          <c:marker>
            <c:symbol val="none"/>
          </c:marker>
          <c:dLbls>
            <c:dLbl>
              <c:idx val="0"/>
              <c:layout>
                <c:manualLayout>
                  <c:x val="-2.0136984094290763E-2"/>
                  <c:y val="2.069864720086137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975-4FA1-A51B-CE1935600B5B}"/>
                </c:ext>
              </c:extLst>
            </c:dLbl>
            <c:dLbl>
              <c:idx val="1"/>
              <c:layout>
                <c:manualLayout>
                  <c:x val="-2.2902096303415109E-2"/>
                  <c:y val="3.924848333180374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975-4FA1-A51B-CE1935600B5B}"/>
                </c:ext>
              </c:extLst>
            </c:dLbl>
            <c:dLbl>
              <c:idx val="2"/>
              <c:layout>
                <c:manualLayout>
                  <c:x val="-1.5989315780604241E-2"/>
                  <c:y val="3.61568439766465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975-4FA1-A51B-CE1935600B5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2"/>
                    </a:solidFill>
                    <a:latin typeface="TH SarabunIT๙" panose="020B0500040200020003" pitchFamily="34" charset="-34"/>
                    <a:ea typeface="+mn-ea"/>
                    <a:cs typeface="TH SarabunIT๙" panose="020B0500040200020003" pitchFamily="34" charset="-34"/>
                  </a:defRPr>
                </a:pPr>
                <a:endParaRPr lang="th-TH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5"/>
                <c:pt idx="0">
                  <c:v> ต.ค. 2562</c:v>
                </c:pt>
                <c:pt idx="1">
                  <c:v> พ.ย. 2562</c:v>
                </c:pt>
                <c:pt idx="2">
                  <c:v> ธ.ค. 2562</c:v>
                </c:pt>
                <c:pt idx="3">
                  <c:v> ม.ค. 2563</c:v>
                </c:pt>
                <c:pt idx="4">
                  <c:v> ก.พ. 2563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12</c:v>
                </c:pt>
                <c:pt idx="1">
                  <c:v>26</c:v>
                </c:pt>
                <c:pt idx="2">
                  <c:v>12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9975-4FA1-A51B-CE1935600B5B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296049648"/>
        <c:axId val="296048992"/>
      </c:lineChart>
      <c:catAx>
        <c:axId val="2960496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2"/>
                </a:solidFill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defRPr>
            </a:pPr>
            <a:endParaRPr lang="th-TH"/>
          </a:p>
        </c:txPr>
        <c:crossAx val="296048992"/>
        <c:crosses val="autoZero"/>
        <c:auto val="1"/>
        <c:lblAlgn val="ctr"/>
        <c:lblOffset val="100"/>
        <c:noMultiLvlLbl val="0"/>
      </c:catAx>
      <c:valAx>
        <c:axId val="296048992"/>
        <c:scaling>
          <c:orientation val="minMax"/>
          <c:max val="1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th-TH"/>
          </a:p>
        </c:txPr>
        <c:crossAx val="296049648"/>
        <c:crosses val="autoZero"/>
        <c:crossBetween val="between"/>
        <c:majorUnit val="10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8.594737824609679E-3"/>
          <c:y val="0.80870032604538877"/>
          <c:w val="0.99140526217539038"/>
          <c:h val="0.174609724589552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2"/>
              </a:solidFill>
              <a:latin typeface="TH SarabunIT๙" panose="020B0500040200020003" pitchFamily="34" charset="-34"/>
              <a:ea typeface="+mn-ea"/>
              <a:cs typeface="TH SarabunIT๙" panose="020B0500040200020003" pitchFamily="34" charset="-34"/>
            </a:defRPr>
          </a:pPr>
          <a:endParaRPr lang="th-TH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th-TH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2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4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31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31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31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902075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C359B5-A112-49FA-A4DD-BCA1DC334A4F}" type="datetimeFigureOut">
              <a:rPr lang="th-TH" smtClean="0"/>
              <a:t>18/02/63</a:t>
            </a:fld>
            <a:endParaRPr lang="th-TH"/>
          </a:p>
        </p:txBody>
      </p:sp>
      <p:sp>
        <p:nvSpPr>
          <p:cNvPr id="4" name="ตัวแทนรูปบนสไลด์ 3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8975" y="4822825"/>
            <a:ext cx="5510213" cy="39449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951865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5"/>
          </p:nvPr>
        </p:nvSpPr>
        <p:spPr>
          <a:xfrm>
            <a:off x="3902075" y="951865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842E58-37B8-4E2D-A18D-937ADA25EA3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421249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395126-0F49-4BB7-A3CF-49429A46D4BB}" type="slidenum">
              <a:rPr lang="th-TH" smtClean="0"/>
              <a:t>12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66308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9E3965E-AC41-4711-9D10-E25ABB132D86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645152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1"/>
                </a:solidFill>
                <a:latin typeface="+mn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F5DC8C3-BA5F-4EED-BB9A-A14272BD82A1}"/>
              </a:ext>
            </a:extLst>
          </p:cNvPr>
          <p:cNvCxnSpPr/>
          <p:nvPr/>
        </p:nvCxnSpPr>
        <p:spPr>
          <a:xfrm>
            <a:off x="1207658" y="4474741"/>
            <a:ext cx="98755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25CCF1-92C0-4AF3-BFAF-4921631915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4DA70-C731-4C70-880D-CCD4705E623C}" type="datetime1">
              <a:rPr lang="en-US" smtClean="0"/>
              <a:t>2/18/2020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1A78A9-3DFF-4937-A9F2-5D8CF495F3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AEB271-5CC0-4759-BC6E-8BE53AB22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6343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D5506EE-1026-4F35-9ACC-BD05BE0F9B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2A279-0833-481D-8C56-F67FD0AC6C50}" type="datetime1">
              <a:rPr lang="en-US" smtClean="0"/>
              <a:t>2/18/2020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7696E5F-8D95-4450-AE52-5438E6EDE2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99B2253-74CC-409E-BEB0-F8EFCFCB56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63023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1B68A5B-D9FA-424B-A4EB-30E7223836B3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F33D6B0-F070-45C4-A472-19F432BE39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7DA83-5663-4C9C-B9AA-0B40A3DAFF81}" type="datetime1">
              <a:rPr lang="en-US" smtClean="0"/>
              <a:t>2/18/2020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975399F-DAB2-410D-967F-ED17E6F796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F762A46F-6BE5-4D12-9412-5CA7672EA8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87608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6E202-B606-4609-B914-27C9371A1F6D}" type="datetime1">
              <a:rPr lang="en-US" smtClean="0"/>
              <a:t>2/18/2020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8853097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6E202-B606-4609-B914-27C9371A1F6D}" type="datetime1">
              <a:rPr lang="en-US" smtClean="0"/>
              <a:t>2/18/2020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6463020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6E202-B606-4609-B914-27C9371A1F6D}" type="datetime1">
              <a:rPr lang="en-US" smtClean="0"/>
              <a:t>2/18/2020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142180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6E202-B606-4609-B914-27C9371A1F6D}" type="datetime1">
              <a:rPr lang="en-US" smtClean="0"/>
              <a:t>2/18/2020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5185017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6E202-B606-4609-B914-27C9371A1F6D}" type="datetime1">
              <a:rPr lang="en-US" smtClean="0"/>
              <a:t>2/18/2020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7082261"/>
      </p:ext>
    </p:extLst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6E202-B606-4609-B914-27C9371A1F6D}" type="datetime1">
              <a:rPr lang="en-US" smtClean="0"/>
              <a:t>2/18/2020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2659510"/>
      </p:ext>
    </p:extLst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6E202-B606-4609-B914-27C9371A1F6D}" type="datetime1">
              <a:rPr lang="en-US" smtClean="0"/>
              <a:t>2/18/2020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2973053"/>
      </p:ext>
    </p:extLst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62D6E202-B606-4609-B914-27C9371A1F6D}" type="datetime1">
              <a:rPr lang="en-US" smtClean="0"/>
              <a:t>2/18/2020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8633638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54D8B55-9EA8-4B81-8E84-9B93B0A275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1D723-8F53-4F53-90B0-1982A396982E}" type="datetime1">
              <a:rPr lang="en-US" smtClean="0"/>
              <a:t>2/18/2020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62CA021-2578-47CB-822C-BDDFF7223B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4AAB51D-4141-4682-9375-DAFD5FB9DD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840740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h-TH"/>
              <a:t>คลิกไอคอนเพื่อเพิ่มรูปภาพ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6E202-B606-4609-B914-27C9371A1F6D}" type="datetime1">
              <a:rPr lang="en-US" smtClean="0"/>
              <a:t>2/18/2020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1335892"/>
      </p:ext>
    </p:extLst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6E202-B606-4609-B914-27C9371A1F6D}" type="datetime1">
              <a:rPr lang="en-US" smtClean="0"/>
              <a:t>2/18/2020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3793215"/>
      </p:ext>
    </p:extLst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6E202-B606-4609-B914-27C9371A1F6D}" type="datetime1">
              <a:rPr lang="en-US" smtClean="0"/>
              <a:t>2/18/2020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9366494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585C21A-8B93-4657-B5DF-7EAEAD3BE127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90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663440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59DE2C1-4C52-40A3-8959-27B2C1BEBFF6}"/>
              </a:ext>
            </a:extLst>
          </p:cNvPr>
          <p:cNvCxnSpPr/>
          <p:nvPr/>
        </p:nvCxnSpPr>
        <p:spPr>
          <a:xfrm>
            <a:off x="1207658" y="4485132"/>
            <a:ext cx="98755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AF2E137-EC28-48F8-9198-1F02539029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69AF7-7BEB-44E4-9852-375E34362B5B}" type="datetime1">
              <a:rPr lang="en-US" smtClean="0"/>
              <a:t>2/18/2020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89422CD-6F62-4DD6-89EF-07A60B42D2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69C6AFF8-42B4-4D05-969B-9F5FB33555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82421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80" y="2120900"/>
            <a:ext cx="4639736" cy="374819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15944" y="2120900"/>
            <a:ext cx="4639736" cy="374819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782D47D-B0DC-4C40-BCC6-BBBA32584A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AC38D-0552-4C82-B593-E6124DFADBE2}" type="datetime1">
              <a:rPr lang="en-US" smtClean="0"/>
              <a:t>2/18/2020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4690D34E-7EBD-44B2-83CA-4C126A18D7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2AC511A1-9BBD-42DE-92FB-2AF44F8E97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5791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2057400"/>
            <a:ext cx="4639736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958274"/>
            <a:ext cx="4639736" cy="291082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15944" y="2057400"/>
            <a:ext cx="4639736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15944" y="2958273"/>
            <a:ext cx="4639736" cy="291082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AF8A515-AA94-45D1-9223-5C2272618D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0F1C-5577-4ACB-BB62-DF8F3C494C7E}" type="datetime1">
              <a:rPr lang="en-US" smtClean="0"/>
              <a:t>2/18/2020</a:t>
            </a:fld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D052F5BC-98E0-4D60-AD67-9547738B7D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A38552DC-952E-41EA-AAAF-C2187523C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37559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7392073F-158F-44A3-8913-917AFFC1BC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5B394-D9F9-4F0C-B15D-605F45CB9E9F}" type="datetime1">
              <a:rPr lang="en-US" smtClean="0"/>
              <a:t>2/18/2020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EED72207-24CA-42B7-A975-2F8E41CBA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D01080F2-251A-4B88-9A62-16F46D724F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32683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8E9C91B-7EAD-4562-AB0E-DFB9663AECE3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4E9223F-721F-47BF-9FD5-0F8D12FF0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67345-2558-425A-8533-9BFDBCE15005}" type="datetime1">
              <a:rPr lang="en-US" smtClean="0"/>
              <a:t>2/18/2020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5915714-6BBA-4593-8591-4E26F7D58D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06F857-D2E1-44DD-ABDD-EBB739645B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15223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6D90D66-BCB9-4229-A829-628874352AC0}"/>
              </a:ext>
            </a:extLst>
          </p:cNvPr>
          <p:cNvSpPr/>
          <p:nvPr/>
        </p:nvSpPr>
        <p:spPr>
          <a:xfrm>
            <a:off x="16" y="0"/>
            <a:ext cx="4654296" cy="68580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3466" y="786383"/>
            <a:ext cx="3517567" cy="2093975"/>
          </a:xfrm>
        </p:spPr>
        <p:txBody>
          <a:bodyPr anchor="b">
            <a:normAutofit/>
          </a:bodyPr>
          <a:lstStyle>
            <a:lvl1pPr>
              <a:lnSpc>
                <a:spcPct val="90000"/>
              </a:lnSpc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58984" y="812799"/>
            <a:ext cx="5928344" cy="529475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3465" y="3043050"/>
            <a:ext cx="3517567" cy="3064505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3464" y="6446520"/>
            <a:ext cx="3517568" cy="365125"/>
          </a:xfrm>
        </p:spPr>
        <p:txBody>
          <a:bodyPr/>
          <a:lstStyle>
            <a:lvl1pPr algn="l">
              <a:defRPr/>
            </a:lvl1pPr>
          </a:lstStyle>
          <a:p>
            <a:fld id="{92BEA474-078D-4E9B-9B14-09A87B19DC46}" type="datetime1">
              <a:rPr lang="en-US" smtClean="0"/>
              <a:t>2/18/2020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458983" y="6446520"/>
            <a:ext cx="5334019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44247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DA134939-39C0-4522-A125-A13DFDA66490}"/>
              </a:ext>
            </a:extLst>
          </p:cNvPr>
          <p:cNvSpPr/>
          <p:nvPr/>
        </p:nvSpPr>
        <p:spPr>
          <a:xfrm>
            <a:off x="0" y="4578350"/>
            <a:ext cx="12188825" cy="227965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578350"/>
          </a:xfrm>
          <a:solidFill>
            <a:schemeClr val="bg1">
              <a:lumMod val="85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79" y="4799362"/>
            <a:ext cx="10113645" cy="743682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79" y="5715000"/>
            <a:ext cx="10113264" cy="60960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907D986-8816-4272-A432-0437A28A9828}" type="datetime1">
              <a:rPr lang="en-US" smtClean="0"/>
              <a:t>2/18/2020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097279" y="6446838"/>
            <a:ext cx="6818262" cy="365125"/>
          </a:xfrm>
        </p:spPr>
        <p:txBody>
          <a:bodyPr/>
          <a:lstStyle/>
          <a:p>
            <a:pPr algn="l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92561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16A0E3C-60E6-4F39-BC55-5F7C224E1F7C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2108201"/>
            <a:ext cx="10058400" cy="3760891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18426" y="6446838"/>
            <a:ext cx="2584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rgbClr val="FFFFFF"/>
                </a:solidFill>
              </a:defRPr>
            </a:lvl1pPr>
          </a:lstStyle>
          <a:p>
            <a:fld id="{62D6E202-B606-4609-B914-27C9371A1F6D}" type="datetime1">
              <a:rPr lang="en-US" smtClean="0"/>
              <a:t>2/18/2020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97279" y="6446838"/>
            <a:ext cx="68182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93582" y="6446838"/>
            <a:ext cx="7800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5025DAC-8B93-4160-B017-3A274A5828C0}"/>
              </a:ext>
            </a:extLst>
          </p:cNvPr>
          <p:cNvCxnSpPr/>
          <p:nvPr/>
        </p:nvCxnSpPr>
        <p:spPr>
          <a:xfrm>
            <a:off x="1193532" y="1897380"/>
            <a:ext cx="99669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7612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9" r:id="rId5"/>
    <p:sldLayoutId id="2147483743" r:id="rId6"/>
    <p:sldLayoutId id="2147483744" r:id="rId7"/>
    <p:sldLayoutId id="2147483745" r:id="rId8"/>
    <p:sldLayoutId id="2147483748" r:id="rId9"/>
    <p:sldLayoutId id="2147483746" r:id="rId10"/>
    <p:sldLayoutId id="2147483747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800" i="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10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62D6E202-B606-4609-B914-27C9371A1F6D}" type="datetime1">
              <a:rPr lang="en-US" smtClean="0"/>
              <a:t>2/18/2020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76966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3" r:id="rId2"/>
    <p:sldLayoutId id="2147483754" r:id="rId3"/>
    <p:sldLayoutId id="2147483755" r:id="rId4"/>
    <p:sldLayoutId id="2147483756" r:id="rId5"/>
    <p:sldLayoutId id="2147483757" r:id="rId6"/>
    <p:sldLayoutId id="2147483758" r:id="rId7"/>
    <p:sldLayoutId id="2147483759" r:id="rId8"/>
    <p:sldLayoutId id="2147483760" r:id="rId9"/>
    <p:sldLayoutId id="2147483761" r:id="rId10"/>
    <p:sldLayoutId id="2147483762" r:id="rId11"/>
  </p:sldLayoutIdLst>
  <p:hf sldNum="0"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150789"/>
            <a:ext cx="12192000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</a:pPr>
            <a:r>
              <a:rPr lang="th-TH" altLang="en-US" sz="4800" b="1" dirty="0">
                <a:solidFill>
                  <a:srgbClr val="FF0000"/>
                </a:solidFill>
                <a:latin typeface="TH SarabunIT๙" pitchFamily="34" charset="-34"/>
                <a:ea typeface="Calibri" pitchFamily="34" charset="0"/>
                <a:cs typeface="TH SarabunIT๙" pitchFamily="34" charset="-34"/>
              </a:rPr>
              <a:t>การติดตามผลการดำเนินงานป้องกันและลดอุบัติเหตุทางถนน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</a:pPr>
            <a:r>
              <a:rPr lang="th-TH" altLang="en-US" sz="6000" b="1" dirty="0">
                <a:solidFill>
                  <a:srgbClr val="FF0000"/>
                </a:solidFill>
                <a:latin typeface="TH SarabunIT๙" pitchFamily="34" charset="-34"/>
                <a:ea typeface="Calibri" pitchFamily="34" charset="0"/>
                <a:cs typeface="TH SarabunIT๙" pitchFamily="34" charset="-34"/>
              </a:rPr>
              <a:t>ตามแผนปฏิบัติการป้องกันและลดอุบัติเหตุทางถนน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</a:pPr>
            <a:r>
              <a:rPr lang="th-TH" altLang="en-US" sz="6000" b="1" dirty="0">
                <a:solidFill>
                  <a:srgbClr val="FF0000"/>
                </a:solidFill>
                <a:latin typeface="TH SarabunIT๙" pitchFamily="34" charset="-34"/>
                <a:ea typeface="Calibri" pitchFamily="34" charset="0"/>
                <a:cs typeface="TH SarabunIT๙" pitchFamily="34" charset="-34"/>
              </a:rPr>
              <a:t>จังหวัดลำพูน พ.ศ.2563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</a:pPr>
            <a:r>
              <a:rPr lang="th-TH" altLang="en-US" sz="6000" b="1" dirty="0">
                <a:solidFill>
                  <a:srgbClr val="000000"/>
                </a:solidFill>
                <a:latin typeface="TH SarabunIT๙" pitchFamily="34" charset="-34"/>
                <a:cs typeface="TH SarabunIT๙" pitchFamily="34" charset="-34"/>
              </a:rPr>
              <a:t>ประจำเดือน กุมภาพันธ์ 2563</a:t>
            </a:r>
            <a:endParaRPr lang="en-US" altLang="en-US" sz="40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11">
            <a:extLst>
              <a:ext uri="{FF2B5EF4-FFF2-40B4-BE49-F238E27FC236}">
                <a16:creationId xmlns:a16="http://schemas.microsoft.com/office/drawing/2014/main" id="{9F9B52EA-C497-4C18-A2F0-42E3B85EBDF1}"/>
              </a:ext>
            </a:extLst>
          </p:cNvPr>
          <p:cNvSpPr/>
          <p:nvPr/>
        </p:nvSpPr>
        <p:spPr>
          <a:xfrm>
            <a:off x="0" y="6489617"/>
            <a:ext cx="12192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000" dirty="0">
                <a:solidFill>
                  <a:srgbClr val="FFFFFF"/>
                </a:solidFill>
                <a:latin typeface="Athiti Medium" panose="00000600000000000000" pitchFamily="2" charset="-34"/>
                <a:cs typeface="Athiti Medium" panose="00000600000000000000" pitchFamily="2" charset="-34"/>
              </a:rPr>
              <a:t>สำนักงานป้องกันและบรรเทาสาธารณภัยจังหวัดลำพูน</a:t>
            </a:r>
          </a:p>
        </p:txBody>
      </p:sp>
      <p:pic>
        <p:nvPicPr>
          <p:cNvPr id="5" name="รูปภาพ 4">
            <a:extLst>
              <a:ext uri="{FF2B5EF4-FFF2-40B4-BE49-F238E27FC236}">
                <a16:creationId xmlns:a16="http://schemas.microsoft.com/office/drawing/2014/main" id="{55D7AA46-941A-45D6-A316-3ED295514A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8695" y="108496"/>
            <a:ext cx="1181840" cy="1684750"/>
          </a:xfrm>
          <a:prstGeom prst="rect">
            <a:avLst/>
          </a:prstGeom>
        </p:spPr>
      </p:pic>
      <p:pic>
        <p:nvPicPr>
          <p:cNvPr id="6" name="รูปภาพ 5">
            <a:extLst>
              <a:ext uri="{FF2B5EF4-FFF2-40B4-BE49-F238E27FC236}">
                <a16:creationId xmlns:a16="http://schemas.microsoft.com/office/drawing/2014/main" id="{B9D8046B-94EB-4C5C-8EE3-96866DE7B6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3697" y="108496"/>
            <a:ext cx="1684750" cy="168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2572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ตาราง 3">
            <a:extLst>
              <a:ext uri="{FF2B5EF4-FFF2-40B4-BE49-F238E27FC236}">
                <a16:creationId xmlns:a16="http://schemas.microsoft.com/office/drawing/2014/main" id="{B0C08F71-AF37-4301-A8EB-6C494E1892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4451093"/>
              </p:ext>
            </p:extLst>
          </p:nvPr>
        </p:nvGraphicFramePr>
        <p:xfrm>
          <a:off x="73166" y="282066"/>
          <a:ext cx="12007669" cy="4632938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1930478">
                  <a:extLst>
                    <a:ext uri="{9D8B030D-6E8A-4147-A177-3AD203B41FA5}">
                      <a16:colId xmlns:a16="http://schemas.microsoft.com/office/drawing/2014/main" val="3423654882"/>
                    </a:ext>
                  </a:extLst>
                </a:gridCol>
                <a:gridCol w="545350">
                  <a:extLst>
                    <a:ext uri="{9D8B030D-6E8A-4147-A177-3AD203B41FA5}">
                      <a16:colId xmlns:a16="http://schemas.microsoft.com/office/drawing/2014/main" val="1341199351"/>
                    </a:ext>
                  </a:extLst>
                </a:gridCol>
                <a:gridCol w="388992">
                  <a:extLst>
                    <a:ext uri="{9D8B030D-6E8A-4147-A177-3AD203B41FA5}">
                      <a16:colId xmlns:a16="http://schemas.microsoft.com/office/drawing/2014/main" val="2974375935"/>
                    </a:ext>
                  </a:extLst>
                </a:gridCol>
                <a:gridCol w="495971">
                  <a:extLst>
                    <a:ext uri="{9D8B030D-6E8A-4147-A177-3AD203B41FA5}">
                      <a16:colId xmlns:a16="http://schemas.microsoft.com/office/drawing/2014/main" val="428901805"/>
                    </a:ext>
                  </a:extLst>
                </a:gridCol>
                <a:gridCol w="421741">
                  <a:extLst>
                    <a:ext uri="{9D8B030D-6E8A-4147-A177-3AD203B41FA5}">
                      <a16:colId xmlns:a16="http://schemas.microsoft.com/office/drawing/2014/main" val="2050424065"/>
                    </a:ext>
                  </a:extLst>
                </a:gridCol>
                <a:gridCol w="506569">
                  <a:extLst>
                    <a:ext uri="{9D8B030D-6E8A-4147-A177-3AD203B41FA5}">
                      <a16:colId xmlns:a16="http://schemas.microsoft.com/office/drawing/2014/main" val="1030727471"/>
                    </a:ext>
                  </a:extLst>
                </a:gridCol>
                <a:gridCol w="421741">
                  <a:extLst>
                    <a:ext uri="{9D8B030D-6E8A-4147-A177-3AD203B41FA5}">
                      <a16:colId xmlns:a16="http://schemas.microsoft.com/office/drawing/2014/main" val="1955764616"/>
                    </a:ext>
                  </a:extLst>
                </a:gridCol>
                <a:gridCol w="559586">
                  <a:extLst>
                    <a:ext uri="{9D8B030D-6E8A-4147-A177-3AD203B41FA5}">
                      <a16:colId xmlns:a16="http://schemas.microsoft.com/office/drawing/2014/main" val="1216926700"/>
                    </a:ext>
                  </a:extLst>
                </a:gridCol>
                <a:gridCol w="378755">
                  <a:extLst>
                    <a:ext uri="{9D8B030D-6E8A-4147-A177-3AD203B41FA5}">
                      <a16:colId xmlns:a16="http://schemas.microsoft.com/office/drawing/2014/main" val="1774035605"/>
                    </a:ext>
                  </a:extLst>
                </a:gridCol>
                <a:gridCol w="603961">
                  <a:extLst>
                    <a:ext uri="{9D8B030D-6E8A-4147-A177-3AD203B41FA5}">
                      <a16:colId xmlns:a16="http://schemas.microsoft.com/office/drawing/2014/main" val="91972703"/>
                    </a:ext>
                  </a:extLst>
                </a:gridCol>
                <a:gridCol w="327572">
                  <a:extLst>
                    <a:ext uri="{9D8B030D-6E8A-4147-A177-3AD203B41FA5}">
                      <a16:colId xmlns:a16="http://schemas.microsoft.com/office/drawing/2014/main" val="3028179317"/>
                    </a:ext>
                  </a:extLst>
                </a:gridCol>
                <a:gridCol w="552778">
                  <a:extLst>
                    <a:ext uri="{9D8B030D-6E8A-4147-A177-3AD203B41FA5}">
                      <a16:colId xmlns:a16="http://schemas.microsoft.com/office/drawing/2014/main" val="4025523857"/>
                    </a:ext>
                  </a:extLst>
                </a:gridCol>
                <a:gridCol w="307099">
                  <a:extLst>
                    <a:ext uri="{9D8B030D-6E8A-4147-A177-3AD203B41FA5}">
                      <a16:colId xmlns:a16="http://schemas.microsoft.com/office/drawing/2014/main" val="1021933160"/>
                    </a:ext>
                  </a:extLst>
                </a:gridCol>
                <a:gridCol w="583488">
                  <a:extLst>
                    <a:ext uri="{9D8B030D-6E8A-4147-A177-3AD203B41FA5}">
                      <a16:colId xmlns:a16="http://schemas.microsoft.com/office/drawing/2014/main" val="3518966387"/>
                    </a:ext>
                  </a:extLst>
                </a:gridCol>
                <a:gridCol w="378755">
                  <a:extLst>
                    <a:ext uri="{9D8B030D-6E8A-4147-A177-3AD203B41FA5}">
                      <a16:colId xmlns:a16="http://schemas.microsoft.com/office/drawing/2014/main" val="2346075977"/>
                    </a:ext>
                  </a:extLst>
                </a:gridCol>
                <a:gridCol w="460648">
                  <a:extLst>
                    <a:ext uri="{9D8B030D-6E8A-4147-A177-3AD203B41FA5}">
                      <a16:colId xmlns:a16="http://schemas.microsoft.com/office/drawing/2014/main" val="589044873"/>
                    </a:ext>
                  </a:extLst>
                </a:gridCol>
                <a:gridCol w="259969">
                  <a:extLst>
                    <a:ext uri="{9D8B030D-6E8A-4147-A177-3AD203B41FA5}">
                      <a16:colId xmlns:a16="http://schemas.microsoft.com/office/drawing/2014/main" val="841446765"/>
                    </a:ext>
                  </a:extLst>
                </a:gridCol>
                <a:gridCol w="438592">
                  <a:extLst>
                    <a:ext uri="{9D8B030D-6E8A-4147-A177-3AD203B41FA5}">
                      <a16:colId xmlns:a16="http://schemas.microsoft.com/office/drawing/2014/main" val="2840944868"/>
                    </a:ext>
                  </a:extLst>
                </a:gridCol>
                <a:gridCol w="280605">
                  <a:extLst>
                    <a:ext uri="{9D8B030D-6E8A-4147-A177-3AD203B41FA5}">
                      <a16:colId xmlns:a16="http://schemas.microsoft.com/office/drawing/2014/main" val="1117870579"/>
                    </a:ext>
                  </a:extLst>
                </a:gridCol>
                <a:gridCol w="405924">
                  <a:extLst>
                    <a:ext uri="{9D8B030D-6E8A-4147-A177-3AD203B41FA5}">
                      <a16:colId xmlns:a16="http://schemas.microsoft.com/office/drawing/2014/main" val="3561641961"/>
                    </a:ext>
                  </a:extLst>
                </a:gridCol>
                <a:gridCol w="310428">
                  <a:extLst>
                    <a:ext uri="{9D8B030D-6E8A-4147-A177-3AD203B41FA5}">
                      <a16:colId xmlns:a16="http://schemas.microsoft.com/office/drawing/2014/main" val="2369011600"/>
                    </a:ext>
                  </a:extLst>
                </a:gridCol>
                <a:gridCol w="1448667">
                  <a:extLst>
                    <a:ext uri="{9D8B030D-6E8A-4147-A177-3AD203B41FA5}">
                      <a16:colId xmlns:a16="http://schemas.microsoft.com/office/drawing/2014/main" val="2442592091"/>
                    </a:ext>
                  </a:extLst>
                </a:gridCol>
              </a:tblGrid>
              <a:tr h="327281">
                <a:tc gridSpan="22"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5. มาตรการตอบโต้การปฏิบัติงานด้านการช่วยเหลือผู้บาดเจ็บจากอุบัติเหตุ และระบบการแพทย์ฉุกเฉิน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7038" marR="107038" marT="53519" marB="53519" anchor="b"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927764"/>
                  </a:ext>
                </a:extLst>
              </a:tr>
              <a:tr h="29625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โครงการ/กิจกรรม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7038" marR="107038" marT="53519" marB="53519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ธ.ค.-62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7038" marR="107038" marT="53519" marB="53519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ม.ค.-63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7038" marR="107038" marT="53519" marB="53519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ก.พ.-63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7038" marR="107038" marT="53519" marB="53519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มี.ค.-63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7038" marR="107038" marT="53519" marB="53519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เม.ย.-63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7038" marR="107038" marT="53519" marB="53519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พ.ค.-63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7038" marR="107038" marT="53519" marB="53519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มิ.ย.-63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7038" marR="107038" marT="53519" marB="53519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ก.ค.-63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7038" marR="107038" marT="53519" marB="53519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ส.ค.-63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7038" marR="107038" marT="53519" marB="53519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ก.ย.-63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7038" marR="107038" marT="53519" marB="53519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หน่วยงาน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7038" marR="107038" marT="53519" marB="53519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2404367"/>
                  </a:ext>
                </a:extLst>
              </a:tr>
              <a:tr h="422052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22" marR="10822" marT="1082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22" marR="10822" marT="10822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22" marR="10822" marT="1082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22" marR="10822" marT="10822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22" marR="10822" marT="1082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22" marR="10822" marT="10822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22" marR="10822" marT="1082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22" marR="10822" marT="1082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22" marR="10822" marT="1082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22" marR="10822" marT="1082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22" marR="10822" marT="1082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22" marR="10822" marT="1082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22" marR="10822" marT="1082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22" marR="10822" marT="1082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22" marR="10822" marT="1082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22" marR="10822" marT="1082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22" marR="10822" marT="1082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22" marR="10822" marT="1082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22" marR="10822" marT="1082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22" marR="10822" marT="10822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6897929"/>
                  </a:ext>
                </a:extLst>
              </a:tr>
              <a:tr h="2008863"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1.การฝึกอบรมเพื่อพัฒนา  </a:t>
                      </a:r>
                    </a:p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บุคลากร ที่ปฏิบัติงาน ด้านการ</a:t>
                      </a:r>
                    </a:p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ช่วยเหลือ (กู้ภัย) /ระบบ</a:t>
                      </a:r>
                    </a:p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การแพทย์ฉุกเฉิน (กู้ชีพ) และมี </a:t>
                      </a:r>
                    </a:p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การจัดระบบการปฏิบัติงานด้าน</a:t>
                      </a:r>
                    </a:p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การช่วยเหลือผู้ประสบอุบัติเหตุ </a:t>
                      </a:r>
                    </a:p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(</a:t>
                      </a:r>
                      <a:r>
                        <a:rPr lang="en-US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EMS) </a:t>
                      </a:r>
                      <a:br>
                        <a:rPr lang="en-US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22" marR="10822" marT="10822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70/1 กิจกรรม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22" marR="10822" marT="108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70/1</a:t>
                      </a:r>
                      <a:endParaRPr lang="th-TH" sz="16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22" marR="10822" marT="10822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70/1 กิจกรรม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22" marR="10822" marT="108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70/2</a:t>
                      </a:r>
                      <a:endParaRPr lang="th-TH" sz="16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22" marR="10822" marT="10822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70/1 กิจกรรม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22" marR="10822" marT="108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70/2</a:t>
                      </a:r>
                      <a:endParaRPr lang="th-TH" sz="16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22" marR="10822" marT="10822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70/2 กิจกรรม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22" marR="10822" marT="108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22" marR="10822" marT="108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70/3 กิจกรรม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22" marR="10822" marT="108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22" marR="10822" marT="108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70/4 กิจกรรม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22" marR="10822" marT="108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22" marR="10822" marT="108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70/5 กิจกรรม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22" marR="10822" marT="108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22" marR="10822" marT="108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22" marR="10822" marT="108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22" marR="10822" marT="108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22" marR="10822" marT="108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22" marR="10822" marT="108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22" marR="10822" marT="1082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22" marR="10822" marT="10822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- สสจ.ลำพูน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- อบจ.ลำพูน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- โรงพยาบาลลำพูน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- รพ.สต.ทุกแห่ง ใน จ.ลำพูน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22" marR="10822" marT="10822" marB="0"/>
                </a:tc>
                <a:extLst>
                  <a:ext uri="{0D108BD9-81ED-4DB2-BD59-A6C34878D82A}">
                    <a16:rowId xmlns:a16="http://schemas.microsoft.com/office/drawing/2014/main" val="845681775"/>
                  </a:ext>
                </a:extLst>
              </a:tr>
              <a:tr h="1439307">
                <a:tc gridSpan="22"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1. มีการสำรวจและจัดทำฐานข้อมูลเจ้าหน้าที่ปฏิบัติงานด้านการแพทย์ฉุกเฉิน/ฐานข้อมูลเครื่องมือ เครื่องมือ อุปกรณ์ด้านการช่วยเหลือผู้ประสบภัย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2. มีการฝึกอบรมการปฏิบัติงานด้านการช่วยเหลือและระบบ </a:t>
                      </a:r>
                      <a:r>
                        <a:rPr lang="en-US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First Responder curriculum (FR) </a:t>
                      </a: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ตามหลักสูตรของกระทรวงสาธารณสุข อย่างน้อยปีละ 1 ครั้ง 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3. ซ้อมแผนด้านการช่วยเหลือผู้ประสบอุบัติเหตุ อย่างน้อยปีละ 1 ครั้ง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4. ระบบปฏิบัติงานด้านการช่วยเหลือผู้ประสบอุบัติเหตุ (</a:t>
                      </a:r>
                      <a:r>
                        <a:rPr lang="en-US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EMS) </a:t>
                      </a: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สามารถนำส่งผู้บาดเจ็บได้ภายใน 10 นาที นับจากรับแจ้งเหตุ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5. รายงานผลการปฏิบัติงานด้านการช่วยเหลือผู้ประสบเหตุ(</a:t>
                      </a:r>
                      <a:r>
                        <a:rPr lang="en-US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EMS) </a:t>
                      </a: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ให้ </a:t>
                      </a:r>
                      <a:r>
                        <a:rPr lang="th-TH" sz="1600" u="none" strike="noStrike" dirty="0" err="1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ศป</a:t>
                      </a: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ถ.จังหวัด อย่างน้อยเดือนละ 1 ครั้ง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7038" marR="107038" marT="53519" marB="53519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th-TH" sz="19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22" marR="10822" marT="10822" marB="0" anchor="b"/>
                </a:tc>
                <a:extLst>
                  <a:ext uri="{0D108BD9-81ED-4DB2-BD59-A6C34878D82A}">
                    <a16:rowId xmlns:a16="http://schemas.microsoft.com/office/drawing/2014/main" val="859403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575358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กล่องข้อความ 3">
            <a:extLst>
              <a:ext uri="{FF2B5EF4-FFF2-40B4-BE49-F238E27FC236}">
                <a16:creationId xmlns:a16="http://schemas.microsoft.com/office/drawing/2014/main" id="{B3F7B5A4-A93D-4B40-BF2D-47CD9AFA9E6E}"/>
              </a:ext>
            </a:extLst>
          </p:cNvPr>
          <p:cNvSpPr txBox="1"/>
          <p:nvPr/>
        </p:nvSpPr>
        <p:spPr>
          <a:xfrm>
            <a:off x="0" y="2420888"/>
            <a:ext cx="12192000" cy="1938992"/>
          </a:xfrm>
          <a:prstGeom prst="rect">
            <a:avLst/>
          </a:prstGeom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60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มาตรการองค์กรด้านความปลอดภัยทางถนน</a:t>
            </a:r>
          </a:p>
          <a:p>
            <a:pPr algn="ctr"/>
            <a:r>
              <a:rPr lang="th-TH" sz="60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บริเวณศาลากลางจังหวัดลำพูน </a:t>
            </a:r>
          </a:p>
        </p:txBody>
      </p:sp>
    </p:spTree>
    <p:extLst>
      <p:ext uri="{BB962C8B-B14F-4D97-AF65-F5344CB8AC3E}">
        <p14:creationId xmlns:p14="http://schemas.microsoft.com/office/powerpoint/2010/main" val="26578456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2284" y="170484"/>
            <a:ext cx="8716204" cy="6642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กลุ่ม 2">
            <a:extLst>
              <a:ext uri="{FF2B5EF4-FFF2-40B4-BE49-F238E27FC236}">
                <a16:creationId xmlns:a16="http://schemas.microsoft.com/office/drawing/2014/main" id="{DF76AC7D-99BE-42E5-8859-4AD850F00724}"/>
              </a:ext>
            </a:extLst>
          </p:cNvPr>
          <p:cNvGrpSpPr/>
          <p:nvPr/>
        </p:nvGrpSpPr>
        <p:grpSpPr>
          <a:xfrm>
            <a:off x="2979038" y="1241829"/>
            <a:ext cx="7236570" cy="4436991"/>
            <a:chOff x="1836038" y="1043960"/>
            <a:chExt cx="7236570" cy="4436991"/>
          </a:xfrm>
        </p:grpSpPr>
        <p:sp>
          <p:nvSpPr>
            <p:cNvPr id="15" name="สี่เหลี่ยมผืนผ้า 14">
              <a:extLst>
                <a:ext uri="{FF2B5EF4-FFF2-40B4-BE49-F238E27FC236}">
                  <a16:creationId xmlns:a16="http://schemas.microsoft.com/office/drawing/2014/main" id="{D237E6AF-E754-4AD5-B74D-B5C5CF10672C}"/>
                </a:ext>
              </a:extLst>
            </p:cNvPr>
            <p:cNvSpPr/>
            <p:nvPr/>
          </p:nvSpPr>
          <p:spPr>
            <a:xfrm>
              <a:off x="1836038" y="4904887"/>
              <a:ext cx="648072" cy="576064"/>
            </a:xfrm>
            <a:prstGeom prst="rect">
              <a:avLst/>
            </a:prstGeom>
            <a:noFill/>
            <a:ln w="28575" cap="flat" cmpd="sng" algn="ctr">
              <a:solidFill>
                <a:srgbClr val="FF0000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6" name="กล่องข้อความ 15">
              <a:extLst>
                <a:ext uri="{FF2B5EF4-FFF2-40B4-BE49-F238E27FC236}">
                  <a16:creationId xmlns:a16="http://schemas.microsoft.com/office/drawing/2014/main" id="{5B9D7881-DFAD-4F26-8CDA-DC11E4ABE712}"/>
                </a:ext>
              </a:extLst>
            </p:cNvPr>
            <p:cNvSpPr txBox="1"/>
            <p:nvPr/>
          </p:nvSpPr>
          <p:spPr>
            <a:xfrm>
              <a:off x="1856656" y="5034662"/>
              <a:ext cx="57776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800" b="1" dirty="0">
                  <a:latin typeface="TH SarabunIT๙" panose="020B0500040200020003" pitchFamily="34" charset="-34"/>
                  <a:cs typeface="TH SarabunIT๙" panose="020B0500040200020003" pitchFamily="34" charset="-34"/>
                </a:rPr>
                <a:t>ที่จอดรถ</a:t>
              </a:r>
            </a:p>
            <a:p>
              <a:pPr algn="ctr"/>
              <a:r>
                <a:rPr lang="th-TH" sz="800" b="1" dirty="0">
                  <a:latin typeface="TH SarabunIT๙" panose="020B0500040200020003" pitchFamily="34" charset="-34"/>
                  <a:cs typeface="TH SarabunIT๙" panose="020B0500040200020003" pitchFamily="34" charset="-34"/>
                </a:rPr>
                <a:t>จักรยานยนต์</a:t>
              </a:r>
            </a:p>
          </p:txBody>
        </p:sp>
        <p:pic>
          <p:nvPicPr>
            <p:cNvPr id="5" name="Picture 3">
              <a:extLst>
                <a:ext uri="{FF2B5EF4-FFF2-40B4-BE49-F238E27FC236}">
                  <a16:creationId xmlns:a16="http://schemas.microsoft.com/office/drawing/2014/main" id="{183FB148-E5B6-490B-A5F1-5F6990720064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026" t="79132" r="10775" b="11112"/>
            <a:stretch/>
          </p:blipFill>
          <p:spPr bwMode="auto">
            <a:xfrm>
              <a:off x="7833320" y="1412776"/>
              <a:ext cx="627452" cy="648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3">
              <a:extLst>
                <a:ext uri="{FF2B5EF4-FFF2-40B4-BE49-F238E27FC236}">
                  <a16:creationId xmlns:a16="http://schemas.microsoft.com/office/drawing/2014/main" id="{BF033A9D-70F4-48FA-9D75-4295A1CC15B7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293" t="79132" r="19508" b="16532"/>
            <a:stretch/>
          </p:blipFill>
          <p:spPr bwMode="auto">
            <a:xfrm>
              <a:off x="8445156" y="1412776"/>
              <a:ext cx="627452" cy="2880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3">
              <a:extLst>
                <a:ext uri="{FF2B5EF4-FFF2-40B4-BE49-F238E27FC236}">
                  <a16:creationId xmlns:a16="http://schemas.microsoft.com/office/drawing/2014/main" id="{5A60582E-59DE-40C2-803F-B9E865F82E34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618" t="39669" r="10183" b="54877"/>
            <a:stretch/>
          </p:blipFill>
          <p:spPr bwMode="auto">
            <a:xfrm>
              <a:off x="7851765" y="1043960"/>
              <a:ext cx="627452" cy="362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สี่เหลี่ยมผืนผ้า 1">
              <a:extLst>
                <a:ext uri="{FF2B5EF4-FFF2-40B4-BE49-F238E27FC236}">
                  <a16:creationId xmlns:a16="http://schemas.microsoft.com/office/drawing/2014/main" id="{8B721FD4-16B9-40D4-8ED5-10797BF7ACF1}"/>
                </a:ext>
              </a:extLst>
            </p:cNvPr>
            <p:cNvSpPr/>
            <p:nvPr/>
          </p:nvSpPr>
          <p:spPr>
            <a:xfrm>
              <a:off x="6993938" y="1412776"/>
              <a:ext cx="432048" cy="1662738"/>
            </a:xfrm>
            <a:prstGeom prst="rect">
              <a:avLst/>
            </a:pr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sp>
          <p:nvSpPr>
            <p:cNvPr id="10" name="สี่เหลี่ยมผืนผ้า 9">
              <a:extLst>
                <a:ext uri="{FF2B5EF4-FFF2-40B4-BE49-F238E27FC236}">
                  <a16:creationId xmlns:a16="http://schemas.microsoft.com/office/drawing/2014/main" id="{D1BCF1AD-C729-44A7-A96C-2724C59567FF}"/>
                </a:ext>
              </a:extLst>
            </p:cNvPr>
            <p:cNvSpPr/>
            <p:nvPr/>
          </p:nvSpPr>
          <p:spPr>
            <a:xfrm rot="5400000">
              <a:off x="7414245" y="1243066"/>
              <a:ext cx="288032" cy="627452"/>
            </a:xfrm>
            <a:prstGeom prst="rect">
              <a:avLst/>
            </a:pr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</p:grpSp>
      <p:sp>
        <p:nvSpPr>
          <p:cNvPr id="12" name="กล่องข้อความ 11">
            <a:extLst>
              <a:ext uri="{FF2B5EF4-FFF2-40B4-BE49-F238E27FC236}">
                <a16:creationId xmlns:a16="http://schemas.microsoft.com/office/drawing/2014/main" id="{76CF9664-F5A6-4A08-967C-7C1C282F4B1A}"/>
              </a:ext>
            </a:extLst>
          </p:cNvPr>
          <p:cNvSpPr txBox="1"/>
          <p:nvPr/>
        </p:nvSpPr>
        <p:spPr>
          <a:xfrm>
            <a:off x="1143000" y="34244"/>
            <a:ext cx="98850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4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ผังการจัดที่จอดรถจักรยานยนต์ตามมาตรการองค์กรด้านความปลอดภัยทางถนน บริเวณศาลากลางจังหวัดลำพูน </a:t>
            </a:r>
          </a:p>
        </p:txBody>
      </p:sp>
    </p:spTree>
    <p:extLst>
      <p:ext uri="{BB962C8B-B14F-4D97-AF65-F5344CB8AC3E}">
        <p14:creationId xmlns:p14="http://schemas.microsoft.com/office/powerpoint/2010/main" val="18122801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4457CAC-AEB2-4B8F-9FC4-CDAB30515A6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674" r="48561" b="2287"/>
          <a:stretch/>
        </p:blipFill>
        <p:spPr bwMode="auto">
          <a:xfrm>
            <a:off x="2279576" y="194524"/>
            <a:ext cx="7416824" cy="6487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ลูกศร: โค้ง 4">
            <a:extLst>
              <a:ext uri="{FF2B5EF4-FFF2-40B4-BE49-F238E27FC236}">
                <a16:creationId xmlns:a16="http://schemas.microsoft.com/office/drawing/2014/main" id="{8441B478-FD6D-4D29-958D-D71E5E35F864}"/>
              </a:ext>
            </a:extLst>
          </p:cNvPr>
          <p:cNvSpPr/>
          <p:nvPr/>
        </p:nvSpPr>
        <p:spPr>
          <a:xfrm rot="16200000">
            <a:off x="4780356" y="5248702"/>
            <a:ext cx="578233" cy="539230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43750"/>
            </a:avLst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solidFill>
                <a:srgbClr val="FF0000"/>
              </a:solidFill>
            </a:endParaRPr>
          </a:p>
        </p:txBody>
      </p:sp>
      <p:sp>
        <p:nvSpPr>
          <p:cNvPr id="6" name="ลูกศร: ซ้าย 5">
            <a:extLst>
              <a:ext uri="{FF2B5EF4-FFF2-40B4-BE49-F238E27FC236}">
                <a16:creationId xmlns:a16="http://schemas.microsoft.com/office/drawing/2014/main" id="{0494AB91-26A9-40FA-81B5-BD232EA93EEF}"/>
              </a:ext>
            </a:extLst>
          </p:cNvPr>
          <p:cNvSpPr/>
          <p:nvPr/>
        </p:nvSpPr>
        <p:spPr>
          <a:xfrm>
            <a:off x="6384032" y="5523116"/>
            <a:ext cx="539228" cy="360040"/>
          </a:xfrm>
          <a:prstGeom prst="leftArrow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9" name="ลูกศร: โค้ง 8">
            <a:extLst>
              <a:ext uri="{FF2B5EF4-FFF2-40B4-BE49-F238E27FC236}">
                <a16:creationId xmlns:a16="http://schemas.microsoft.com/office/drawing/2014/main" id="{5E02239B-BE8F-4D00-9084-86BBC0CB4033}"/>
              </a:ext>
            </a:extLst>
          </p:cNvPr>
          <p:cNvSpPr/>
          <p:nvPr/>
        </p:nvSpPr>
        <p:spPr>
          <a:xfrm flipH="1">
            <a:off x="7608168" y="5493696"/>
            <a:ext cx="720080" cy="821508"/>
          </a:xfrm>
          <a:prstGeom prst="bentArrow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solidFill>
                <a:srgbClr val="FF0000"/>
              </a:solidFill>
            </a:endParaRPr>
          </a:p>
        </p:txBody>
      </p:sp>
      <p:sp>
        <p:nvSpPr>
          <p:cNvPr id="10" name="ลูกศร: ซ้าย 9">
            <a:extLst>
              <a:ext uri="{FF2B5EF4-FFF2-40B4-BE49-F238E27FC236}">
                <a16:creationId xmlns:a16="http://schemas.microsoft.com/office/drawing/2014/main" id="{F07FC62B-D05E-4D52-B482-BA7B2D87B1B1}"/>
              </a:ext>
            </a:extLst>
          </p:cNvPr>
          <p:cNvSpPr/>
          <p:nvPr/>
        </p:nvSpPr>
        <p:spPr>
          <a:xfrm rot="5400000">
            <a:off x="3371914" y="2907358"/>
            <a:ext cx="539228" cy="360040"/>
          </a:xfrm>
          <a:prstGeom prst="leftArrow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11" name="ลูกศร: โค้ง 10">
            <a:extLst>
              <a:ext uri="{FF2B5EF4-FFF2-40B4-BE49-F238E27FC236}">
                <a16:creationId xmlns:a16="http://schemas.microsoft.com/office/drawing/2014/main" id="{98E7DCB7-11EC-48B0-A1FD-D85DE0C57DB9}"/>
              </a:ext>
            </a:extLst>
          </p:cNvPr>
          <p:cNvSpPr/>
          <p:nvPr/>
        </p:nvSpPr>
        <p:spPr>
          <a:xfrm flipH="1">
            <a:off x="4476650" y="4512834"/>
            <a:ext cx="539231" cy="578234"/>
          </a:xfrm>
          <a:prstGeom prst="bentArrow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solidFill>
                <a:srgbClr val="FF0000"/>
              </a:solidFill>
            </a:endParaRPr>
          </a:p>
        </p:txBody>
      </p:sp>
      <p:sp>
        <p:nvSpPr>
          <p:cNvPr id="13" name="ลูกศร: โค้ง 12">
            <a:extLst>
              <a:ext uri="{FF2B5EF4-FFF2-40B4-BE49-F238E27FC236}">
                <a16:creationId xmlns:a16="http://schemas.microsoft.com/office/drawing/2014/main" id="{729527E2-0AE8-4B0D-A90D-83B12EC45C0A}"/>
              </a:ext>
            </a:extLst>
          </p:cNvPr>
          <p:cNvSpPr/>
          <p:nvPr/>
        </p:nvSpPr>
        <p:spPr>
          <a:xfrm rot="16200000">
            <a:off x="3484212" y="4172296"/>
            <a:ext cx="578233" cy="539230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43750"/>
            </a:avLst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solidFill>
                <a:srgbClr val="FF0000"/>
              </a:solidFill>
            </a:endParaRPr>
          </a:p>
        </p:txBody>
      </p:sp>
      <p:sp>
        <p:nvSpPr>
          <p:cNvPr id="15" name="ลูกศร: โค้ง 14">
            <a:extLst>
              <a:ext uri="{FF2B5EF4-FFF2-40B4-BE49-F238E27FC236}">
                <a16:creationId xmlns:a16="http://schemas.microsoft.com/office/drawing/2014/main" id="{E0B7D443-BB3D-4083-A2CC-310E9D88B08C}"/>
              </a:ext>
            </a:extLst>
          </p:cNvPr>
          <p:cNvSpPr/>
          <p:nvPr/>
        </p:nvSpPr>
        <p:spPr>
          <a:xfrm>
            <a:off x="3593125" y="1517078"/>
            <a:ext cx="578233" cy="539230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43750"/>
            </a:avLst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solidFill>
                <a:srgbClr val="FF0000"/>
              </a:solidFill>
            </a:endParaRPr>
          </a:p>
        </p:txBody>
      </p:sp>
      <p:sp>
        <p:nvSpPr>
          <p:cNvPr id="16" name="ลูกศร: โค้ง 15">
            <a:extLst>
              <a:ext uri="{FF2B5EF4-FFF2-40B4-BE49-F238E27FC236}">
                <a16:creationId xmlns:a16="http://schemas.microsoft.com/office/drawing/2014/main" id="{A8DBE52C-8853-47FA-B5C6-182A4B793783}"/>
              </a:ext>
            </a:extLst>
          </p:cNvPr>
          <p:cNvSpPr/>
          <p:nvPr/>
        </p:nvSpPr>
        <p:spPr>
          <a:xfrm rot="5400000" flipH="1">
            <a:off x="4407161" y="1165291"/>
            <a:ext cx="539231" cy="578234"/>
          </a:xfrm>
          <a:prstGeom prst="bentArrow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solidFill>
                <a:srgbClr val="FF0000"/>
              </a:solidFill>
            </a:endParaRPr>
          </a:p>
        </p:txBody>
      </p:sp>
      <p:sp>
        <p:nvSpPr>
          <p:cNvPr id="18" name="ลูกศร: โค้ง 17">
            <a:extLst>
              <a:ext uri="{FF2B5EF4-FFF2-40B4-BE49-F238E27FC236}">
                <a16:creationId xmlns:a16="http://schemas.microsoft.com/office/drawing/2014/main" id="{D514C434-C77C-4228-BDBE-0FE832711602}"/>
              </a:ext>
            </a:extLst>
          </p:cNvPr>
          <p:cNvSpPr/>
          <p:nvPr/>
        </p:nvSpPr>
        <p:spPr>
          <a:xfrm>
            <a:off x="4764682" y="331530"/>
            <a:ext cx="578233" cy="539230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43750"/>
            </a:avLst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solidFill>
                <a:srgbClr val="FF0000"/>
              </a:solidFill>
            </a:endParaRPr>
          </a:p>
        </p:txBody>
      </p:sp>
      <p:sp>
        <p:nvSpPr>
          <p:cNvPr id="20" name="ลูกศร: ซ้าย 19">
            <a:extLst>
              <a:ext uri="{FF2B5EF4-FFF2-40B4-BE49-F238E27FC236}">
                <a16:creationId xmlns:a16="http://schemas.microsoft.com/office/drawing/2014/main" id="{8A2312F8-7E02-4A0A-97F5-2EDA170ED11C}"/>
              </a:ext>
            </a:extLst>
          </p:cNvPr>
          <p:cNvSpPr/>
          <p:nvPr/>
        </p:nvSpPr>
        <p:spPr>
          <a:xfrm rot="10800000">
            <a:off x="6492876" y="326590"/>
            <a:ext cx="539228" cy="360040"/>
          </a:xfrm>
          <a:prstGeom prst="leftArrow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22" name="สี่เหลี่ยมผืนผ้า 21">
            <a:extLst>
              <a:ext uri="{FF2B5EF4-FFF2-40B4-BE49-F238E27FC236}">
                <a16:creationId xmlns:a16="http://schemas.microsoft.com/office/drawing/2014/main" id="{EB119F96-98BF-49AD-AC91-A75805A84460}"/>
              </a:ext>
            </a:extLst>
          </p:cNvPr>
          <p:cNvSpPr/>
          <p:nvPr/>
        </p:nvSpPr>
        <p:spPr>
          <a:xfrm>
            <a:off x="4354572" y="4152794"/>
            <a:ext cx="733317" cy="86038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4" name="กล่องข้อความ 23">
            <a:extLst>
              <a:ext uri="{FF2B5EF4-FFF2-40B4-BE49-F238E27FC236}">
                <a16:creationId xmlns:a16="http://schemas.microsoft.com/office/drawing/2014/main" id="{FEE9B9D5-2B00-4DC8-91F7-1C1227C9AE60}"/>
              </a:ext>
            </a:extLst>
          </p:cNvPr>
          <p:cNvSpPr txBox="1"/>
          <p:nvPr/>
        </p:nvSpPr>
        <p:spPr>
          <a:xfrm>
            <a:off x="4272683" y="4260905"/>
            <a:ext cx="8980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16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ที่จอดรถ</a:t>
            </a:r>
          </a:p>
          <a:p>
            <a:pPr algn="ctr"/>
            <a:r>
              <a:rPr lang="th-TH" sz="16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จักรยานยนต์</a:t>
            </a:r>
          </a:p>
        </p:txBody>
      </p:sp>
      <p:sp>
        <p:nvSpPr>
          <p:cNvPr id="25" name="กล่องข้อความ 24">
            <a:extLst>
              <a:ext uri="{FF2B5EF4-FFF2-40B4-BE49-F238E27FC236}">
                <a16:creationId xmlns:a16="http://schemas.microsoft.com/office/drawing/2014/main" id="{A0CD8112-8EBA-4F09-B356-DF8086DE624D}"/>
              </a:ext>
            </a:extLst>
          </p:cNvPr>
          <p:cNvSpPr txBox="1"/>
          <p:nvPr/>
        </p:nvSpPr>
        <p:spPr>
          <a:xfrm>
            <a:off x="5151929" y="5262940"/>
            <a:ext cx="4331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A</a:t>
            </a:r>
            <a:endParaRPr lang="th-TH" sz="3200" b="1" dirty="0"/>
          </a:p>
        </p:txBody>
      </p:sp>
      <p:sp>
        <p:nvSpPr>
          <p:cNvPr id="26" name="กล่องข้อความ 25">
            <a:extLst>
              <a:ext uri="{FF2B5EF4-FFF2-40B4-BE49-F238E27FC236}">
                <a16:creationId xmlns:a16="http://schemas.microsoft.com/office/drawing/2014/main" id="{675DE6BF-EC54-44FD-BFF5-2B7946B48DDF}"/>
              </a:ext>
            </a:extLst>
          </p:cNvPr>
          <p:cNvSpPr txBox="1"/>
          <p:nvPr/>
        </p:nvSpPr>
        <p:spPr>
          <a:xfrm>
            <a:off x="4010623" y="4246580"/>
            <a:ext cx="4154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B</a:t>
            </a:r>
            <a:endParaRPr lang="th-TH" sz="3200" b="1" dirty="0"/>
          </a:p>
        </p:txBody>
      </p:sp>
      <p:sp>
        <p:nvSpPr>
          <p:cNvPr id="27" name="กล่องข้อความ 26">
            <a:extLst>
              <a:ext uri="{FF2B5EF4-FFF2-40B4-BE49-F238E27FC236}">
                <a16:creationId xmlns:a16="http://schemas.microsoft.com/office/drawing/2014/main" id="{6B0015E9-59B5-4162-B366-92A197240F5E}"/>
              </a:ext>
            </a:extLst>
          </p:cNvPr>
          <p:cNvSpPr txBox="1"/>
          <p:nvPr/>
        </p:nvSpPr>
        <p:spPr>
          <a:xfrm>
            <a:off x="3815698" y="2873285"/>
            <a:ext cx="4026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C</a:t>
            </a:r>
            <a:endParaRPr lang="th-TH" sz="3200" b="1" dirty="0"/>
          </a:p>
        </p:txBody>
      </p:sp>
      <p:pic>
        <p:nvPicPr>
          <p:cNvPr id="19" name="Picture 3">
            <a:extLst>
              <a:ext uri="{FF2B5EF4-FFF2-40B4-BE49-F238E27FC236}">
                <a16:creationId xmlns:a16="http://schemas.microsoft.com/office/drawing/2014/main" id="{A3642856-25F0-4550-AB1C-065DC94789F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55" t="9201" r="50395" b="76750"/>
          <a:stretch/>
        </p:blipFill>
        <p:spPr bwMode="auto">
          <a:xfrm>
            <a:off x="7702946" y="47506"/>
            <a:ext cx="1461262" cy="933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ลูกศร: โค้ง 20">
            <a:extLst>
              <a:ext uri="{FF2B5EF4-FFF2-40B4-BE49-F238E27FC236}">
                <a16:creationId xmlns:a16="http://schemas.microsoft.com/office/drawing/2014/main" id="{A906137F-494C-466D-99CB-4A73B7DFAFB9}"/>
              </a:ext>
            </a:extLst>
          </p:cNvPr>
          <p:cNvSpPr/>
          <p:nvPr/>
        </p:nvSpPr>
        <p:spPr>
          <a:xfrm rot="5400000" flipH="1">
            <a:off x="7841524" y="133963"/>
            <a:ext cx="539231" cy="578234"/>
          </a:xfrm>
          <a:prstGeom prst="bentArrow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10195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กล่องข้อความ 22">
            <a:extLst>
              <a:ext uri="{FF2B5EF4-FFF2-40B4-BE49-F238E27FC236}">
                <a16:creationId xmlns:a16="http://schemas.microsoft.com/office/drawing/2014/main" id="{8123701D-F659-4363-B5FE-A5474444A7C6}"/>
              </a:ext>
            </a:extLst>
          </p:cNvPr>
          <p:cNvSpPr txBox="1"/>
          <p:nvPr/>
        </p:nvSpPr>
        <p:spPr>
          <a:xfrm>
            <a:off x="1143000" y="310796"/>
            <a:ext cx="9906000" cy="52322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ที่จอดรถจักรยานยนต์ </a:t>
            </a:r>
            <a:r>
              <a:rPr lang="en-US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A</a:t>
            </a:r>
            <a:endParaRPr lang="th-TH" b="1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2" name="สี่เหลี่ยมผืนผ้า 1">
            <a:extLst>
              <a:ext uri="{FF2B5EF4-FFF2-40B4-BE49-F238E27FC236}">
                <a16:creationId xmlns:a16="http://schemas.microsoft.com/office/drawing/2014/main" id="{6651FF42-1CEC-4503-9FC6-1CCF862A7075}"/>
              </a:ext>
            </a:extLst>
          </p:cNvPr>
          <p:cNvSpPr/>
          <p:nvPr/>
        </p:nvSpPr>
        <p:spPr>
          <a:xfrm>
            <a:off x="-2607840" y="834016"/>
            <a:ext cx="1944000" cy="3420000"/>
          </a:xfrm>
          <a:prstGeom prst="rect">
            <a:avLst/>
          </a:prstGeom>
          <a:noFill/>
          <a:ln w="28575" cap="flat" cmpd="sng" algn="ctr">
            <a:solidFill>
              <a:schemeClr val="accent2"/>
            </a:solidFill>
            <a:prstDash val="lg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cxnSp>
        <p:nvCxnSpPr>
          <p:cNvPr id="227" name="ตัวเชื่อมต่อตรง 226">
            <a:extLst>
              <a:ext uri="{FF2B5EF4-FFF2-40B4-BE49-F238E27FC236}">
                <a16:creationId xmlns:a16="http://schemas.microsoft.com/office/drawing/2014/main" id="{4905AA5E-6E2B-4263-A3A7-5B7A1302F1B3}"/>
              </a:ext>
            </a:extLst>
          </p:cNvPr>
          <p:cNvCxnSpPr>
            <a:cxnSpLocks/>
          </p:cNvCxnSpPr>
          <p:nvPr/>
        </p:nvCxnSpPr>
        <p:spPr>
          <a:xfrm flipV="1">
            <a:off x="15266184" y="2991147"/>
            <a:ext cx="0" cy="360000"/>
          </a:xfrm>
          <a:prstGeom prst="line">
            <a:avLst/>
          </a:prstGeom>
          <a:ln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2" name="กล่องข้อความ 281">
            <a:extLst>
              <a:ext uri="{FF2B5EF4-FFF2-40B4-BE49-F238E27FC236}">
                <a16:creationId xmlns:a16="http://schemas.microsoft.com/office/drawing/2014/main" id="{7F32140B-90C3-42A0-B7D2-C0356670F73B}"/>
              </a:ext>
            </a:extLst>
          </p:cNvPr>
          <p:cNvSpPr txBox="1"/>
          <p:nvPr/>
        </p:nvSpPr>
        <p:spPr>
          <a:xfrm>
            <a:off x="240113" y="6154066"/>
            <a:ext cx="2794355" cy="461665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th-TH" sz="24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จอดรถจักรยานยนต์ได้  50 คัน</a:t>
            </a:r>
          </a:p>
        </p:txBody>
      </p:sp>
      <p:pic>
        <p:nvPicPr>
          <p:cNvPr id="4" name="รูปภาพ 3">
            <a:extLst>
              <a:ext uri="{FF2B5EF4-FFF2-40B4-BE49-F238E27FC236}">
                <a16:creationId xmlns:a16="http://schemas.microsoft.com/office/drawing/2014/main" id="{ED4E5CDA-2611-4CE1-9E58-DA0BA4A319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913" y="3491755"/>
            <a:ext cx="9883757" cy="2491324"/>
          </a:xfrm>
          <a:prstGeom prst="rect">
            <a:avLst/>
          </a:prstGeom>
        </p:spPr>
      </p:pic>
      <p:sp>
        <p:nvSpPr>
          <p:cNvPr id="77" name="ลูกศร: ซ้าย 76">
            <a:extLst>
              <a:ext uri="{FF2B5EF4-FFF2-40B4-BE49-F238E27FC236}">
                <a16:creationId xmlns:a16="http://schemas.microsoft.com/office/drawing/2014/main" id="{0A90B232-EBA6-4EE9-93CD-F880BF79838A}"/>
              </a:ext>
            </a:extLst>
          </p:cNvPr>
          <p:cNvSpPr/>
          <p:nvPr/>
        </p:nvSpPr>
        <p:spPr>
          <a:xfrm rot="12223924">
            <a:off x="3060906" y="4815991"/>
            <a:ext cx="913851" cy="610174"/>
          </a:xfrm>
          <a:prstGeom prst="leftArrow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78" name="ลูกศร: ซ้าย 77">
            <a:extLst>
              <a:ext uri="{FF2B5EF4-FFF2-40B4-BE49-F238E27FC236}">
                <a16:creationId xmlns:a16="http://schemas.microsoft.com/office/drawing/2014/main" id="{D30DC13F-7E13-460B-A1B8-8360A3F36E18}"/>
              </a:ext>
            </a:extLst>
          </p:cNvPr>
          <p:cNvSpPr/>
          <p:nvPr/>
        </p:nvSpPr>
        <p:spPr>
          <a:xfrm rot="11079099">
            <a:off x="5327211" y="5302336"/>
            <a:ext cx="913851" cy="610174"/>
          </a:xfrm>
          <a:prstGeom prst="leftArrow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79" name="ลูกศร: ซ้าย 78">
            <a:extLst>
              <a:ext uri="{FF2B5EF4-FFF2-40B4-BE49-F238E27FC236}">
                <a16:creationId xmlns:a16="http://schemas.microsoft.com/office/drawing/2014/main" id="{5F405F54-1053-4C03-942F-0076C9529EEB}"/>
              </a:ext>
            </a:extLst>
          </p:cNvPr>
          <p:cNvSpPr/>
          <p:nvPr/>
        </p:nvSpPr>
        <p:spPr>
          <a:xfrm rot="9157739">
            <a:off x="8129936" y="4945132"/>
            <a:ext cx="913851" cy="610174"/>
          </a:xfrm>
          <a:prstGeom prst="leftArrow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grpSp>
        <p:nvGrpSpPr>
          <p:cNvPr id="3" name="กลุ่ม 2">
            <a:extLst>
              <a:ext uri="{FF2B5EF4-FFF2-40B4-BE49-F238E27FC236}">
                <a16:creationId xmlns:a16="http://schemas.microsoft.com/office/drawing/2014/main" id="{B5445043-604A-4304-B62C-D9C1F2EE3B97}"/>
              </a:ext>
            </a:extLst>
          </p:cNvPr>
          <p:cNvGrpSpPr/>
          <p:nvPr/>
        </p:nvGrpSpPr>
        <p:grpSpPr>
          <a:xfrm>
            <a:off x="214317" y="1046977"/>
            <a:ext cx="11758608" cy="2447259"/>
            <a:chOff x="1128713" y="1046977"/>
            <a:chExt cx="9863831" cy="2447259"/>
          </a:xfrm>
        </p:grpSpPr>
        <p:sp>
          <p:nvSpPr>
            <p:cNvPr id="15" name="ลูกศร: โค้ง 14">
              <a:extLst>
                <a:ext uri="{FF2B5EF4-FFF2-40B4-BE49-F238E27FC236}">
                  <a16:creationId xmlns:a16="http://schemas.microsoft.com/office/drawing/2014/main" id="{E0B7D443-BB3D-4083-A2CC-310E9D88B08C}"/>
                </a:ext>
              </a:extLst>
            </p:cNvPr>
            <p:cNvSpPr/>
            <p:nvPr/>
          </p:nvSpPr>
          <p:spPr>
            <a:xfrm rot="16200000">
              <a:off x="1094309" y="1103020"/>
              <a:ext cx="1092042" cy="979955"/>
            </a:xfrm>
            <a:prstGeom prst="bentArrow">
              <a:avLst>
                <a:gd name="adj1" fmla="val 25000"/>
                <a:gd name="adj2" fmla="val 25000"/>
                <a:gd name="adj3" fmla="val 25000"/>
                <a:gd name="adj4" fmla="val 43750"/>
              </a:avLst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>
                <a:solidFill>
                  <a:srgbClr val="FF0000"/>
                </a:solidFill>
              </a:endParaRPr>
            </a:p>
          </p:txBody>
        </p:sp>
        <p:sp>
          <p:nvSpPr>
            <p:cNvPr id="277" name="ลูกศร: ซ้าย 276">
              <a:extLst>
                <a:ext uri="{FF2B5EF4-FFF2-40B4-BE49-F238E27FC236}">
                  <a16:creationId xmlns:a16="http://schemas.microsoft.com/office/drawing/2014/main" id="{071A0CE6-554A-45EA-B68B-2DA32DB42A6A}"/>
                </a:ext>
              </a:extLst>
            </p:cNvPr>
            <p:cNvSpPr/>
            <p:nvPr/>
          </p:nvSpPr>
          <p:spPr>
            <a:xfrm>
              <a:off x="8911896" y="2013959"/>
              <a:ext cx="913851" cy="610174"/>
            </a:xfrm>
            <a:prstGeom prst="leftArrow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grpSp>
          <p:nvGrpSpPr>
            <p:cNvPr id="9" name="กลุ่ม 8">
              <a:extLst>
                <a:ext uri="{FF2B5EF4-FFF2-40B4-BE49-F238E27FC236}">
                  <a16:creationId xmlns:a16="http://schemas.microsoft.com/office/drawing/2014/main" id="{5D83E893-AF68-4C05-8113-3F2515DE2ED5}"/>
                </a:ext>
              </a:extLst>
            </p:cNvPr>
            <p:cNvGrpSpPr/>
            <p:nvPr/>
          </p:nvGrpSpPr>
          <p:grpSpPr>
            <a:xfrm>
              <a:off x="1128713" y="1340768"/>
              <a:ext cx="9863831" cy="1980000"/>
              <a:chOff x="128464" y="1809040"/>
              <a:chExt cx="10620000" cy="1980000"/>
            </a:xfrm>
          </p:grpSpPr>
          <p:sp>
            <p:nvSpPr>
              <p:cNvPr id="94" name="สี่เหลี่ยมผืนผ้า 93">
                <a:extLst>
                  <a:ext uri="{FF2B5EF4-FFF2-40B4-BE49-F238E27FC236}">
                    <a16:creationId xmlns:a16="http://schemas.microsoft.com/office/drawing/2014/main" id="{716BDF40-4DA4-4186-BC73-7B4B9E2A99DC}"/>
                  </a:ext>
                </a:extLst>
              </p:cNvPr>
              <p:cNvSpPr/>
              <p:nvPr/>
            </p:nvSpPr>
            <p:spPr>
              <a:xfrm>
                <a:off x="1148982" y="2682105"/>
                <a:ext cx="1004822" cy="107808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cxnSp>
            <p:nvCxnSpPr>
              <p:cNvPr id="176" name="ตัวเชื่อมต่อตรง 175">
                <a:extLst>
                  <a:ext uri="{FF2B5EF4-FFF2-40B4-BE49-F238E27FC236}">
                    <a16:creationId xmlns:a16="http://schemas.microsoft.com/office/drawing/2014/main" id="{78C29087-AEF9-401D-8A71-970AA3C0AE6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47197" y="1895883"/>
                <a:ext cx="360000" cy="648000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sp>
            <p:nvSpPr>
              <p:cNvPr id="120" name="สี่เหลี่ยมผืนผ้า 119">
                <a:extLst>
                  <a:ext uri="{FF2B5EF4-FFF2-40B4-BE49-F238E27FC236}">
                    <a16:creationId xmlns:a16="http://schemas.microsoft.com/office/drawing/2014/main" id="{569CB236-BCCE-4420-9862-4C750A61DFED}"/>
                  </a:ext>
                </a:extLst>
              </p:cNvPr>
              <p:cNvSpPr/>
              <p:nvPr/>
            </p:nvSpPr>
            <p:spPr>
              <a:xfrm>
                <a:off x="128464" y="1809040"/>
                <a:ext cx="10620000" cy="1980000"/>
              </a:xfrm>
              <a:prstGeom prst="rect">
                <a:avLst/>
              </a:prstGeom>
              <a:noFill/>
              <a:ln w="28575" cap="flat" cmpd="sng" algn="ctr">
                <a:solidFill>
                  <a:schemeClr val="accent2"/>
                </a:solidFill>
                <a:prstDash val="lgDash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2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cxnSp>
            <p:nvCxnSpPr>
              <p:cNvPr id="124" name="ตัวเชื่อมต่อตรง 123">
                <a:extLst>
                  <a:ext uri="{FF2B5EF4-FFF2-40B4-BE49-F238E27FC236}">
                    <a16:creationId xmlns:a16="http://schemas.microsoft.com/office/drawing/2014/main" id="{B8567962-E5A8-427F-840E-99E5F9FA108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553945" y="1895883"/>
                <a:ext cx="360000" cy="648000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127" name="ตัวเชื่อมต่อตรง 126">
                <a:extLst>
                  <a:ext uri="{FF2B5EF4-FFF2-40B4-BE49-F238E27FC236}">
                    <a16:creationId xmlns:a16="http://schemas.microsoft.com/office/drawing/2014/main" id="{6E428C15-B96A-4FD5-ABA8-29661EB77E8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44311" y="1895883"/>
                <a:ext cx="360000" cy="648000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128" name="ตัวเชื่อมต่อตรง 127">
                <a:extLst>
                  <a:ext uri="{FF2B5EF4-FFF2-40B4-BE49-F238E27FC236}">
                    <a16:creationId xmlns:a16="http://schemas.microsoft.com/office/drawing/2014/main" id="{1A40ECD6-F74C-402C-A9B9-E215D8EF338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148982" y="1895883"/>
                <a:ext cx="360000" cy="648000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129" name="ตัวเชื่อมต่อตรง 128">
                <a:extLst>
                  <a:ext uri="{FF2B5EF4-FFF2-40B4-BE49-F238E27FC236}">
                    <a16:creationId xmlns:a16="http://schemas.microsoft.com/office/drawing/2014/main" id="{ED589CF4-D4AA-4AE6-A7ED-6E30E89FC5F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455730" y="1895883"/>
                <a:ext cx="360000" cy="648000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130" name="ตัวเชื่อมต่อตรง 129">
                <a:extLst>
                  <a:ext uri="{FF2B5EF4-FFF2-40B4-BE49-F238E27FC236}">
                    <a16:creationId xmlns:a16="http://schemas.microsoft.com/office/drawing/2014/main" id="{06C2A13E-7C12-4DB7-A37C-6A34360C1FE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746096" y="1895883"/>
                <a:ext cx="360000" cy="648000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132" name="ตัวเชื่อมต่อตรง 131">
                <a:extLst>
                  <a:ext uri="{FF2B5EF4-FFF2-40B4-BE49-F238E27FC236}">
                    <a16:creationId xmlns:a16="http://schemas.microsoft.com/office/drawing/2014/main" id="{FFA48B4D-86DD-4487-96D0-CBB27A5EE01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063670" y="1895883"/>
                <a:ext cx="360000" cy="648000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133" name="ตัวเชื่อมต่อตรง 132">
                <a:extLst>
                  <a:ext uri="{FF2B5EF4-FFF2-40B4-BE49-F238E27FC236}">
                    <a16:creationId xmlns:a16="http://schemas.microsoft.com/office/drawing/2014/main" id="{C0D00385-E271-46B8-98CB-09A11BF8BA8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370418" y="1895883"/>
                <a:ext cx="360000" cy="648000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134" name="ตัวเชื่อมต่อตรง 133">
                <a:extLst>
                  <a:ext uri="{FF2B5EF4-FFF2-40B4-BE49-F238E27FC236}">
                    <a16:creationId xmlns:a16="http://schemas.microsoft.com/office/drawing/2014/main" id="{25C0B6F9-7050-4A51-8CE5-92F898D281A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660784" y="1895883"/>
                <a:ext cx="360000" cy="648000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138" name="ตัวเชื่อมต่อตรง 137">
                <a:extLst>
                  <a:ext uri="{FF2B5EF4-FFF2-40B4-BE49-F238E27FC236}">
                    <a16:creationId xmlns:a16="http://schemas.microsoft.com/office/drawing/2014/main" id="{3FDF4BE0-F866-4B6D-8898-E45B13B3FC9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965455" y="1895883"/>
                <a:ext cx="360000" cy="648000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139" name="ตัวเชื่อมต่อตรง 138">
                <a:extLst>
                  <a:ext uri="{FF2B5EF4-FFF2-40B4-BE49-F238E27FC236}">
                    <a16:creationId xmlns:a16="http://schemas.microsoft.com/office/drawing/2014/main" id="{91A98F8E-52D0-4685-9708-ABC98D6C977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3272203" y="1895883"/>
                <a:ext cx="360000" cy="648000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140" name="ตัวเชื่อมต่อตรง 139">
                <a:extLst>
                  <a:ext uri="{FF2B5EF4-FFF2-40B4-BE49-F238E27FC236}">
                    <a16:creationId xmlns:a16="http://schemas.microsoft.com/office/drawing/2014/main" id="{F7D195CE-76F5-401C-9D65-9AD837A9674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3562569" y="1895883"/>
                <a:ext cx="360000" cy="648000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141" name="ตัวเชื่อมต่อตรง 140">
                <a:extLst>
                  <a:ext uri="{FF2B5EF4-FFF2-40B4-BE49-F238E27FC236}">
                    <a16:creationId xmlns:a16="http://schemas.microsoft.com/office/drawing/2014/main" id="{51260E72-CD15-4E9D-A12C-02C5ABDFCB8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3889676" y="1895883"/>
                <a:ext cx="360000" cy="648000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142" name="ตัวเชื่อมต่อตรง 141">
                <a:extLst>
                  <a:ext uri="{FF2B5EF4-FFF2-40B4-BE49-F238E27FC236}">
                    <a16:creationId xmlns:a16="http://schemas.microsoft.com/office/drawing/2014/main" id="{87004191-6BA9-4198-B374-583BC4ADBE5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4196424" y="1895883"/>
                <a:ext cx="360000" cy="648000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143" name="ตัวเชื่อมต่อตรง 142">
                <a:extLst>
                  <a:ext uri="{FF2B5EF4-FFF2-40B4-BE49-F238E27FC236}">
                    <a16:creationId xmlns:a16="http://schemas.microsoft.com/office/drawing/2014/main" id="{C595D940-8C3F-4614-A685-79202E4979B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4486790" y="1895883"/>
                <a:ext cx="360000" cy="648000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144" name="ตัวเชื่อมต่อตรง 143">
                <a:extLst>
                  <a:ext uri="{FF2B5EF4-FFF2-40B4-BE49-F238E27FC236}">
                    <a16:creationId xmlns:a16="http://schemas.microsoft.com/office/drawing/2014/main" id="{717223E9-7477-4855-AE02-D02E4FAA923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4791461" y="1895883"/>
                <a:ext cx="360000" cy="648000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145" name="ตัวเชื่อมต่อตรง 144">
                <a:extLst>
                  <a:ext uri="{FF2B5EF4-FFF2-40B4-BE49-F238E27FC236}">
                    <a16:creationId xmlns:a16="http://schemas.microsoft.com/office/drawing/2014/main" id="{3C150F2A-A116-4F40-A861-B44DD1BEDB0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5098209" y="1895883"/>
                <a:ext cx="360000" cy="648000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146" name="ตัวเชื่อมต่อตรง 145">
                <a:extLst>
                  <a:ext uri="{FF2B5EF4-FFF2-40B4-BE49-F238E27FC236}">
                    <a16:creationId xmlns:a16="http://schemas.microsoft.com/office/drawing/2014/main" id="{CAD00122-ED6A-4335-8A25-45543BC526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5388575" y="1895883"/>
                <a:ext cx="360000" cy="648000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147" name="ตัวเชื่อมต่อตรง 146">
                <a:extLst>
                  <a:ext uri="{FF2B5EF4-FFF2-40B4-BE49-F238E27FC236}">
                    <a16:creationId xmlns:a16="http://schemas.microsoft.com/office/drawing/2014/main" id="{AD6B08D3-CE58-48AD-B74F-99EEE0B699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5706149" y="1895883"/>
                <a:ext cx="360000" cy="648000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148" name="ตัวเชื่อมต่อตรง 147">
                <a:extLst>
                  <a:ext uri="{FF2B5EF4-FFF2-40B4-BE49-F238E27FC236}">
                    <a16:creationId xmlns:a16="http://schemas.microsoft.com/office/drawing/2014/main" id="{C5F08478-2B40-4826-8FD4-4FC98421350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012897" y="1895883"/>
                <a:ext cx="360000" cy="648000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149" name="ตัวเชื่อมต่อตรง 148">
                <a:extLst>
                  <a:ext uri="{FF2B5EF4-FFF2-40B4-BE49-F238E27FC236}">
                    <a16:creationId xmlns:a16="http://schemas.microsoft.com/office/drawing/2014/main" id="{01FAC5B0-193A-467C-99A6-10BE60198A3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303263" y="1895883"/>
                <a:ext cx="360000" cy="648000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150" name="ตัวเชื่อมต่อตรง 149">
                <a:extLst>
                  <a:ext uri="{FF2B5EF4-FFF2-40B4-BE49-F238E27FC236}">
                    <a16:creationId xmlns:a16="http://schemas.microsoft.com/office/drawing/2014/main" id="{8C7D4A2C-EC25-469E-B5A4-ED0401D439B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607934" y="1895883"/>
                <a:ext cx="360000" cy="648000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151" name="ตัวเชื่อมต่อตรง 150">
                <a:extLst>
                  <a:ext uri="{FF2B5EF4-FFF2-40B4-BE49-F238E27FC236}">
                    <a16:creationId xmlns:a16="http://schemas.microsoft.com/office/drawing/2014/main" id="{AD7349CD-F111-4BEA-89F2-B899F806855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914682" y="1895883"/>
                <a:ext cx="360000" cy="648000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152" name="ตัวเชื่อมต่อตรง 151">
                <a:extLst>
                  <a:ext uri="{FF2B5EF4-FFF2-40B4-BE49-F238E27FC236}">
                    <a16:creationId xmlns:a16="http://schemas.microsoft.com/office/drawing/2014/main" id="{FB43F629-F8C9-443B-8FFF-DAC3BB0D14E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7205048" y="1895883"/>
                <a:ext cx="360000" cy="648000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153" name="ตัวเชื่อมต่อตรง 152">
                <a:extLst>
                  <a:ext uri="{FF2B5EF4-FFF2-40B4-BE49-F238E27FC236}">
                    <a16:creationId xmlns:a16="http://schemas.microsoft.com/office/drawing/2014/main" id="{8D6C2D80-5FA1-4AAA-957C-569EC8EAAFD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7520151" y="1895883"/>
                <a:ext cx="360000" cy="648000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154" name="ตัวเชื่อมต่อตรง 153">
                <a:extLst>
                  <a:ext uri="{FF2B5EF4-FFF2-40B4-BE49-F238E27FC236}">
                    <a16:creationId xmlns:a16="http://schemas.microsoft.com/office/drawing/2014/main" id="{4440896C-5A5B-4854-A95B-D83C5F6D6C6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7826899" y="1895883"/>
                <a:ext cx="360000" cy="648000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155" name="ตัวเชื่อมต่อตรง 154">
                <a:extLst>
                  <a:ext uri="{FF2B5EF4-FFF2-40B4-BE49-F238E27FC236}">
                    <a16:creationId xmlns:a16="http://schemas.microsoft.com/office/drawing/2014/main" id="{8633D328-9120-46D5-9202-DBAE9115125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117265" y="1895883"/>
                <a:ext cx="360000" cy="648000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156" name="ตัวเชื่อมต่อตรง 155">
                <a:extLst>
                  <a:ext uri="{FF2B5EF4-FFF2-40B4-BE49-F238E27FC236}">
                    <a16:creationId xmlns:a16="http://schemas.microsoft.com/office/drawing/2014/main" id="{D775CB05-FCA8-4573-AA30-509B1AC4D52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421936" y="1895883"/>
                <a:ext cx="360000" cy="648000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157" name="ตัวเชื่อมต่อตรง 156">
                <a:extLst>
                  <a:ext uri="{FF2B5EF4-FFF2-40B4-BE49-F238E27FC236}">
                    <a16:creationId xmlns:a16="http://schemas.microsoft.com/office/drawing/2014/main" id="{03C263B6-C839-4B61-81BA-8BD94A4F79E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728684" y="1895883"/>
                <a:ext cx="360000" cy="648000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158" name="ตัวเชื่อมต่อตรง 157">
                <a:extLst>
                  <a:ext uri="{FF2B5EF4-FFF2-40B4-BE49-F238E27FC236}">
                    <a16:creationId xmlns:a16="http://schemas.microsoft.com/office/drawing/2014/main" id="{DD419B80-553D-4735-B3E2-A74CFCB7D6C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9057496" y="1895883"/>
                <a:ext cx="360000" cy="648000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159" name="ตัวเชื่อมต่อตรง 158">
                <a:extLst>
                  <a:ext uri="{FF2B5EF4-FFF2-40B4-BE49-F238E27FC236}">
                    <a16:creationId xmlns:a16="http://schemas.microsoft.com/office/drawing/2014/main" id="{3D49B8D7-D916-4BAA-9A81-46C17DBDEAB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9336624" y="1895883"/>
                <a:ext cx="360000" cy="648000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160" name="ตัวเชื่อมต่อตรง 159">
                <a:extLst>
                  <a:ext uri="{FF2B5EF4-FFF2-40B4-BE49-F238E27FC236}">
                    <a16:creationId xmlns:a16="http://schemas.microsoft.com/office/drawing/2014/main" id="{31B4CD3F-AD9A-44CE-BED8-2586B7C9E51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9643372" y="1895883"/>
                <a:ext cx="360000" cy="648000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197" name="ตัวเชื่อมต่อตรง 196">
                <a:extLst>
                  <a:ext uri="{FF2B5EF4-FFF2-40B4-BE49-F238E27FC236}">
                    <a16:creationId xmlns:a16="http://schemas.microsoft.com/office/drawing/2014/main" id="{6979840D-343E-440E-8BAB-5955FA73594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9933738" y="1895883"/>
                <a:ext cx="360000" cy="648000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201" name="ตัวเชื่อมต่อตรง 200">
                <a:extLst>
                  <a:ext uri="{FF2B5EF4-FFF2-40B4-BE49-F238E27FC236}">
                    <a16:creationId xmlns:a16="http://schemas.microsoft.com/office/drawing/2014/main" id="{4B72B602-E422-4277-B644-DDC74650F43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077754" y="3046328"/>
                <a:ext cx="360000" cy="648000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207" name="ตัวเชื่อมต่อตรง 206">
                <a:extLst>
                  <a:ext uri="{FF2B5EF4-FFF2-40B4-BE49-F238E27FC236}">
                    <a16:creationId xmlns:a16="http://schemas.microsoft.com/office/drawing/2014/main" id="{643670A8-1409-4EB2-859F-E8DBDE9CCF9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771006" y="3046328"/>
                <a:ext cx="360000" cy="648000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208" name="ตัวเชื่อมต่อตรง 207">
                <a:extLst>
                  <a:ext uri="{FF2B5EF4-FFF2-40B4-BE49-F238E27FC236}">
                    <a16:creationId xmlns:a16="http://schemas.microsoft.com/office/drawing/2014/main" id="{2D82FCC5-C34D-407D-B929-CD7CC439788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480640" y="3046328"/>
                <a:ext cx="360000" cy="648000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209" name="ตัวเชื่อมต่อตรง 208">
                <a:extLst>
                  <a:ext uri="{FF2B5EF4-FFF2-40B4-BE49-F238E27FC236}">
                    <a16:creationId xmlns:a16="http://schemas.microsoft.com/office/drawing/2014/main" id="{DDEBBD24-1A67-44A8-8756-BCCB9F43C7B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175969" y="3046328"/>
                <a:ext cx="360000" cy="648000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210" name="ตัวเชื่อมต่อตรง 209">
                <a:extLst>
                  <a:ext uri="{FF2B5EF4-FFF2-40B4-BE49-F238E27FC236}">
                    <a16:creationId xmlns:a16="http://schemas.microsoft.com/office/drawing/2014/main" id="{094F7996-7518-4004-AB55-4AE3A5FA884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869221" y="3046328"/>
                <a:ext cx="360000" cy="648000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211" name="ตัวเชื่อมต่อตรง 210">
                <a:extLst>
                  <a:ext uri="{FF2B5EF4-FFF2-40B4-BE49-F238E27FC236}">
                    <a16:creationId xmlns:a16="http://schemas.microsoft.com/office/drawing/2014/main" id="{FC469FF4-2E46-4D60-BE95-4FF97CD06A1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578855" y="3046328"/>
                <a:ext cx="360000" cy="648000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212" name="ตัวเชื่อมต่อตรง 211">
                <a:extLst>
                  <a:ext uri="{FF2B5EF4-FFF2-40B4-BE49-F238E27FC236}">
                    <a16:creationId xmlns:a16="http://schemas.microsoft.com/office/drawing/2014/main" id="{4B425216-0396-4A7D-B9E8-E947E10302E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261281" y="3046328"/>
                <a:ext cx="360000" cy="648000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213" name="ตัวเชื่อมต่อตรง 212">
                <a:extLst>
                  <a:ext uri="{FF2B5EF4-FFF2-40B4-BE49-F238E27FC236}">
                    <a16:creationId xmlns:a16="http://schemas.microsoft.com/office/drawing/2014/main" id="{385E339E-0CA4-418B-876E-3DAB81E74E4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954533" y="3046328"/>
                <a:ext cx="360000" cy="648000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214" name="ตัวเชื่อมต่อตรง 213">
                <a:extLst>
                  <a:ext uri="{FF2B5EF4-FFF2-40B4-BE49-F238E27FC236}">
                    <a16:creationId xmlns:a16="http://schemas.microsoft.com/office/drawing/2014/main" id="{DCCA38B6-7318-435E-B109-45E5E9CA629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664167" y="3046328"/>
                <a:ext cx="360000" cy="648000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215" name="ตัวเชื่อมต่อตรง 214">
                <a:extLst>
                  <a:ext uri="{FF2B5EF4-FFF2-40B4-BE49-F238E27FC236}">
                    <a16:creationId xmlns:a16="http://schemas.microsoft.com/office/drawing/2014/main" id="{04DB5DAB-C129-46A1-B62A-0D2D305A9D3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359496" y="3046328"/>
                <a:ext cx="360000" cy="648000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216" name="ตัวเชื่อมต่อตรง 215">
                <a:extLst>
                  <a:ext uri="{FF2B5EF4-FFF2-40B4-BE49-F238E27FC236}">
                    <a16:creationId xmlns:a16="http://schemas.microsoft.com/office/drawing/2014/main" id="{6EF3B641-F228-4E59-8050-FD9ECB13868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052748" y="3046328"/>
                <a:ext cx="360000" cy="648000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238" name="ตัวเชื่อมต่อตรง 237">
                <a:extLst>
                  <a:ext uri="{FF2B5EF4-FFF2-40B4-BE49-F238E27FC236}">
                    <a16:creationId xmlns:a16="http://schemas.microsoft.com/office/drawing/2014/main" id="{3B4A9145-5AF0-4DDC-A39D-D1716B6B14E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762382" y="3046328"/>
                <a:ext cx="360000" cy="648000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241" name="ตัวเชื่อมต่อตรง 240">
                <a:extLst>
                  <a:ext uri="{FF2B5EF4-FFF2-40B4-BE49-F238E27FC236}">
                    <a16:creationId xmlns:a16="http://schemas.microsoft.com/office/drawing/2014/main" id="{5713CFF9-AFD9-43A7-AAE0-B18B87B5371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435275" y="3046328"/>
                <a:ext cx="360000" cy="648000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256" name="ตัวเชื่อมต่อตรง 255">
                <a:extLst>
                  <a:ext uri="{FF2B5EF4-FFF2-40B4-BE49-F238E27FC236}">
                    <a16:creationId xmlns:a16="http://schemas.microsoft.com/office/drawing/2014/main" id="{C6E100EC-D2E5-4948-80D8-709BEA84DC6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128527" y="3046328"/>
                <a:ext cx="360000" cy="648000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257" name="ตัวเชื่อมต่อตรง 256">
                <a:extLst>
                  <a:ext uri="{FF2B5EF4-FFF2-40B4-BE49-F238E27FC236}">
                    <a16:creationId xmlns:a16="http://schemas.microsoft.com/office/drawing/2014/main" id="{1A81C992-6061-4EFF-8164-34FB92C8E62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838161" y="3046328"/>
                <a:ext cx="360000" cy="648000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270" name="ตัวเชื่อมต่อตรง 269">
                <a:extLst>
                  <a:ext uri="{FF2B5EF4-FFF2-40B4-BE49-F238E27FC236}">
                    <a16:creationId xmlns:a16="http://schemas.microsoft.com/office/drawing/2014/main" id="{B97967A5-C74F-470D-8EFA-35FBEC51718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533490" y="3046328"/>
                <a:ext cx="360000" cy="648000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273" name="ตัวเชื่อมต่อตรง 272">
                <a:extLst>
                  <a:ext uri="{FF2B5EF4-FFF2-40B4-BE49-F238E27FC236}">
                    <a16:creationId xmlns:a16="http://schemas.microsoft.com/office/drawing/2014/main" id="{4B7FD1C7-848A-4310-A05F-4902950E34C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226742" y="3046328"/>
                <a:ext cx="360000" cy="648000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274" name="ตัวเชื่อมต่อตรง 273">
                <a:extLst>
                  <a:ext uri="{FF2B5EF4-FFF2-40B4-BE49-F238E27FC236}">
                    <a16:creationId xmlns:a16="http://schemas.microsoft.com/office/drawing/2014/main" id="{800823E2-1C84-4CFC-983E-A72FA0362B2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936376" y="3046328"/>
                <a:ext cx="360000" cy="648000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275" name="ตัวเชื่อมต่อตรง 274">
                <a:extLst>
                  <a:ext uri="{FF2B5EF4-FFF2-40B4-BE49-F238E27FC236}">
                    <a16:creationId xmlns:a16="http://schemas.microsoft.com/office/drawing/2014/main" id="{C0CB3BB3-90E5-4AAB-9A4C-96CE95B1BAB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618802" y="3046328"/>
                <a:ext cx="360000" cy="648000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283" name="ตัวเชื่อมต่อตรง 282">
                <a:extLst>
                  <a:ext uri="{FF2B5EF4-FFF2-40B4-BE49-F238E27FC236}">
                    <a16:creationId xmlns:a16="http://schemas.microsoft.com/office/drawing/2014/main" id="{D5412921-77CA-4F08-A56D-BE864E9B248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312054" y="3046328"/>
                <a:ext cx="360000" cy="648000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284" name="ตัวเชื่อมต่อตรง 283">
                <a:extLst>
                  <a:ext uri="{FF2B5EF4-FFF2-40B4-BE49-F238E27FC236}">
                    <a16:creationId xmlns:a16="http://schemas.microsoft.com/office/drawing/2014/main" id="{881BCA20-E1B6-4570-B232-9037E5FBCA6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021688" y="3046328"/>
                <a:ext cx="360000" cy="648000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285" name="ตัวเชื่อมต่อตรง 284">
                <a:extLst>
                  <a:ext uri="{FF2B5EF4-FFF2-40B4-BE49-F238E27FC236}">
                    <a16:creationId xmlns:a16="http://schemas.microsoft.com/office/drawing/2014/main" id="{17D26709-74B1-4881-8377-5E29CCCFF37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717017" y="3046328"/>
                <a:ext cx="360000" cy="648000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286" name="ตัวเชื่อมต่อตรง 285">
                <a:extLst>
                  <a:ext uri="{FF2B5EF4-FFF2-40B4-BE49-F238E27FC236}">
                    <a16:creationId xmlns:a16="http://schemas.microsoft.com/office/drawing/2014/main" id="{25E0CDA1-1F02-4285-83B1-B89B2BE1509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410269" y="3046328"/>
                <a:ext cx="360000" cy="648000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287" name="ตัวเชื่อมต่อตรง 286">
                <a:extLst>
                  <a:ext uri="{FF2B5EF4-FFF2-40B4-BE49-F238E27FC236}">
                    <a16:creationId xmlns:a16="http://schemas.microsoft.com/office/drawing/2014/main" id="{82940DE7-D607-4930-8289-1ADC078E451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119903" y="3046328"/>
                <a:ext cx="360000" cy="648000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288" name="ตัวเชื่อมต่อตรง 287">
                <a:extLst>
                  <a:ext uri="{FF2B5EF4-FFF2-40B4-BE49-F238E27FC236}">
                    <a16:creationId xmlns:a16="http://schemas.microsoft.com/office/drawing/2014/main" id="{055550C6-9230-430A-AF39-182CF052C6A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804800" y="3046328"/>
                <a:ext cx="360000" cy="648000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289" name="ตัวเชื่อมต่อตรง 288">
                <a:extLst>
                  <a:ext uri="{FF2B5EF4-FFF2-40B4-BE49-F238E27FC236}">
                    <a16:creationId xmlns:a16="http://schemas.microsoft.com/office/drawing/2014/main" id="{8C753FCC-9775-491B-8274-FC0EFCF6AB7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498052" y="3046328"/>
                <a:ext cx="360000" cy="648000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290" name="ตัวเชื่อมต่อตรง 289">
                <a:extLst>
                  <a:ext uri="{FF2B5EF4-FFF2-40B4-BE49-F238E27FC236}">
                    <a16:creationId xmlns:a16="http://schemas.microsoft.com/office/drawing/2014/main" id="{009D828D-E6B7-42D1-92DA-A5EBABF5859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207686" y="3046328"/>
                <a:ext cx="360000" cy="648000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</p:grpSp>
        <p:pic>
          <p:nvPicPr>
            <p:cNvPr id="1026" name="Picture 2" descr="Image result for คนพิการ">
              <a:extLst>
                <a:ext uri="{FF2B5EF4-FFF2-40B4-BE49-F238E27FC236}">
                  <a16:creationId xmlns:a16="http://schemas.microsoft.com/office/drawing/2014/main" id="{F74470D3-2AB7-4EA1-BFC9-6D057D7A7BB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46984" y="2600688"/>
              <a:ext cx="480664" cy="4806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97" name="สี่เหลี่ยมผืนผ้า 296">
              <a:extLst>
                <a:ext uri="{FF2B5EF4-FFF2-40B4-BE49-F238E27FC236}">
                  <a16:creationId xmlns:a16="http://schemas.microsoft.com/office/drawing/2014/main" id="{23B9F050-2A75-4A98-B4B4-39E692C0ACDF}"/>
                </a:ext>
              </a:extLst>
            </p:cNvPr>
            <p:cNvSpPr/>
            <p:nvPr/>
          </p:nvSpPr>
          <p:spPr>
            <a:xfrm>
              <a:off x="1384670" y="2211690"/>
              <a:ext cx="886024" cy="107808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pic>
          <p:nvPicPr>
            <p:cNvPr id="298" name="Picture 2" descr="Image result for คนพิการ">
              <a:extLst>
                <a:ext uri="{FF2B5EF4-FFF2-40B4-BE49-F238E27FC236}">
                  <a16:creationId xmlns:a16="http://schemas.microsoft.com/office/drawing/2014/main" id="{FE5D650B-CF01-4750-BE20-C65328F0CEA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2888" y="2600688"/>
              <a:ext cx="480664" cy="4806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99" name="ลูกศร: ซ้าย 298">
              <a:extLst>
                <a:ext uri="{FF2B5EF4-FFF2-40B4-BE49-F238E27FC236}">
                  <a16:creationId xmlns:a16="http://schemas.microsoft.com/office/drawing/2014/main" id="{875301DE-09A0-4B60-A9A7-FA15723B85B3}"/>
                </a:ext>
              </a:extLst>
            </p:cNvPr>
            <p:cNvSpPr/>
            <p:nvPr/>
          </p:nvSpPr>
          <p:spPr>
            <a:xfrm>
              <a:off x="4090346" y="2025681"/>
              <a:ext cx="913851" cy="610174"/>
            </a:xfrm>
            <a:prstGeom prst="leftArrow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sp>
          <p:nvSpPr>
            <p:cNvPr id="80" name="ลูกศร: ซ้าย 79">
              <a:extLst>
                <a:ext uri="{FF2B5EF4-FFF2-40B4-BE49-F238E27FC236}">
                  <a16:creationId xmlns:a16="http://schemas.microsoft.com/office/drawing/2014/main" id="{BC4C105A-6FC6-49A9-81BE-8AE0A5755CBE}"/>
                </a:ext>
              </a:extLst>
            </p:cNvPr>
            <p:cNvSpPr/>
            <p:nvPr/>
          </p:nvSpPr>
          <p:spPr>
            <a:xfrm>
              <a:off x="6193014" y="2025681"/>
              <a:ext cx="913851" cy="610174"/>
            </a:xfrm>
            <a:prstGeom prst="leftArrow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sp>
          <p:nvSpPr>
            <p:cNvPr id="5" name="สี่เหลี่ยมผืนผ้า 4">
              <a:extLst>
                <a:ext uri="{FF2B5EF4-FFF2-40B4-BE49-F238E27FC236}">
                  <a16:creationId xmlns:a16="http://schemas.microsoft.com/office/drawing/2014/main" id="{212D5D53-16FF-49E9-8EFB-868A18F21947}"/>
                </a:ext>
              </a:extLst>
            </p:cNvPr>
            <p:cNvSpPr/>
            <p:nvPr/>
          </p:nvSpPr>
          <p:spPr>
            <a:xfrm>
              <a:off x="5150106" y="1278245"/>
              <a:ext cx="982961" cy="221599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3800" b="1" dirty="0">
                  <a:latin typeface="TH SarabunIT๙" panose="020B0500040200020003" pitchFamily="34" charset="-34"/>
                  <a:cs typeface="TH SarabunIT๙" panose="020B0500040200020003" pitchFamily="34" charset="-34"/>
                </a:rPr>
                <a:t>A</a:t>
              </a:r>
              <a:endParaRPr lang="th-TH" sz="13800" dirty="0"/>
            </a:p>
          </p:txBody>
        </p:sp>
      </p:grpSp>
    </p:spTree>
    <p:extLst>
      <p:ext uri="{BB962C8B-B14F-4D97-AF65-F5344CB8AC3E}">
        <p14:creationId xmlns:p14="http://schemas.microsoft.com/office/powerpoint/2010/main" val="5055097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กล่องข้อความ 6">
            <a:extLst>
              <a:ext uri="{FF2B5EF4-FFF2-40B4-BE49-F238E27FC236}">
                <a16:creationId xmlns:a16="http://schemas.microsoft.com/office/drawing/2014/main" id="{2FDBB3A1-EF8A-47AD-93C6-0CC5A61B4F21}"/>
              </a:ext>
            </a:extLst>
          </p:cNvPr>
          <p:cNvSpPr txBox="1"/>
          <p:nvPr/>
        </p:nvSpPr>
        <p:spPr>
          <a:xfrm>
            <a:off x="1143000" y="260648"/>
            <a:ext cx="9906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ที่จอดรถจักรยานยนต์ </a:t>
            </a:r>
            <a:r>
              <a:rPr lang="en-US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A</a:t>
            </a:r>
            <a:endParaRPr lang="th-TH" b="1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93D74B3A-F9A1-41D2-A68E-48EFB4640D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1" y="1412776"/>
            <a:ext cx="4379427" cy="3284570"/>
          </a:xfrm>
          <a:prstGeom prst="rect">
            <a:avLst/>
          </a:prstGeom>
        </p:spPr>
      </p:pic>
      <p:pic>
        <p:nvPicPr>
          <p:cNvPr id="6" name="รูปภาพ 5">
            <a:extLst>
              <a:ext uri="{FF2B5EF4-FFF2-40B4-BE49-F238E27FC236}">
                <a16:creationId xmlns:a16="http://schemas.microsoft.com/office/drawing/2014/main" id="{37145358-1C33-4CAC-85EF-44A4699A9EB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1" y="1440980"/>
            <a:ext cx="4379427" cy="3284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4817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ลูกศร: โค้ง 14">
            <a:extLst>
              <a:ext uri="{FF2B5EF4-FFF2-40B4-BE49-F238E27FC236}">
                <a16:creationId xmlns:a16="http://schemas.microsoft.com/office/drawing/2014/main" id="{E0B7D443-BB3D-4083-A2CC-310E9D88B08C}"/>
              </a:ext>
            </a:extLst>
          </p:cNvPr>
          <p:cNvSpPr/>
          <p:nvPr/>
        </p:nvSpPr>
        <p:spPr>
          <a:xfrm rot="16200000">
            <a:off x="3045720" y="5759540"/>
            <a:ext cx="1092042" cy="979955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43750"/>
            </a:avLst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solidFill>
                <a:srgbClr val="FF0000"/>
              </a:solidFill>
            </a:endParaRPr>
          </a:p>
        </p:txBody>
      </p:sp>
      <p:sp>
        <p:nvSpPr>
          <p:cNvPr id="23" name="กล่องข้อความ 22">
            <a:extLst>
              <a:ext uri="{FF2B5EF4-FFF2-40B4-BE49-F238E27FC236}">
                <a16:creationId xmlns:a16="http://schemas.microsoft.com/office/drawing/2014/main" id="{8123701D-F659-4363-B5FE-A5474444A7C6}"/>
              </a:ext>
            </a:extLst>
          </p:cNvPr>
          <p:cNvSpPr txBox="1"/>
          <p:nvPr/>
        </p:nvSpPr>
        <p:spPr>
          <a:xfrm>
            <a:off x="1143000" y="310796"/>
            <a:ext cx="9906000" cy="52322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ที่จอดรถจักรยานยนต์ </a:t>
            </a:r>
            <a:r>
              <a:rPr lang="en-US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B</a:t>
            </a:r>
            <a:endParaRPr lang="th-TH" b="1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277" name="ลูกศร: ซ้าย 276">
            <a:extLst>
              <a:ext uri="{FF2B5EF4-FFF2-40B4-BE49-F238E27FC236}">
                <a16:creationId xmlns:a16="http://schemas.microsoft.com/office/drawing/2014/main" id="{071A0CE6-554A-45EA-B68B-2DA32DB42A6A}"/>
              </a:ext>
            </a:extLst>
          </p:cNvPr>
          <p:cNvSpPr/>
          <p:nvPr/>
        </p:nvSpPr>
        <p:spPr>
          <a:xfrm>
            <a:off x="21248999" y="2083835"/>
            <a:ext cx="913851" cy="610174"/>
          </a:xfrm>
          <a:prstGeom prst="leftArrow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cxnSp>
        <p:nvCxnSpPr>
          <p:cNvPr id="227" name="ตัวเชื่อมต่อตรง 226">
            <a:extLst>
              <a:ext uri="{FF2B5EF4-FFF2-40B4-BE49-F238E27FC236}">
                <a16:creationId xmlns:a16="http://schemas.microsoft.com/office/drawing/2014/main" id="{4905AA5E-6E2B-4263-A3A7-5B7A1302F1B3}"/>
              </a:ext>
            </a:extLst>
          </p:cNvPr>
          <p:cNvCxnSpPr>
            <a:cxnSpLocks/>
          </p:cNvCxnSpPr>
          <p:nvPr/>
        </p:nvCxnSpPr>
        <p:spPr>
          <a:xfrm flipV="1">
            <a:off x="15266184" y="2991147"/>
            <a:ext cx="0" cy="360000"/>
          </a:xfrm>
          <a:prstGeom prst="line">
            <a:avLst/>
          </a:prstGeom>
          <a:ln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2" name="กล่องข้อความ 281">
            <a:extLst>
              <a:ext uri="{FF2B5EF4-FFF2-40B4-BE49-F238E27FC236}">
                <a16:creationId xmlns:a16="http://schemas.microsoft.com/office/drawing/2014/main" id="{7F32140B-90C3-42A0-B7D2-C0356670F73B}"/>
              </a:ext>
            </a:extLst>
          </p:cNvPr>
          <p:cNvSpPr txBox="1"/>
          <p:nvPr/>
        </p:nvSpPr>
        <p:spPr>
          <a:xfrm>
            <a:off x="5677910" y="5908542"/>
            <a:ext cx="2794355" cy="461665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th-TH" sz="24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จอดรถจักรยานยนต์ได้  26 คัน</a:t>
            </a:r>
          </a:p>
        </p:txBody>
      </p:sp>
      <p:cxnSp>
        <p:nvCxnSpPr>
          <p:cNvPr id="176" name="ตัวเชื่อมต่อตรง 175">
            <a:extLst>
              <a:ext uri="{FF2B5EF4-FFF2-40B4-BE49-F238E27FC236}">
                <a16:creationId xmlns:a16="http://schemas.microsoft.com/office/drawing/2014/main" id="{78C29087-AEF9-401D-8A71-970AA3C0AE6F}"/>
              </a:ext>
            </a:extLst>
          </p:cNvPr>
          <p:cNvCxnSpPr>
            <a:cxnSpLocks/>
          </p:cNvCxnSpPr>
          <p:nvPr/>
        </p:nvCxnSpPr>
        <p:spPr>
          <a:xfrm flipH="1" flipV="1">
            <a:off x="13722590" y="1347866"/>
            <a:ext cx="327087" cy="648000"/>
          </a:xfrm>
          <a:prstGeom prst="line">
            <a:avLst/>
          </a:prstGeom>
          <a:ln w="28575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24" name="ตัวเชื่อมต่อตรง 123">
            <a:extLst>
              <a:ext uri="{FF2B5EF4-FFF2-40B4-BE49-F238E27FC236}">
                <a16:creationId xmlns:a16="http://schemas.microsoft.com/office/drawing/2014/main" id="{B8567962-E5A8-427F-840E-99E5F9FA1082}"/>
              </a:ext>
            </a:extLst>
          </p:cNvPr>
          <p:cNvCxnSpPr>
            <a:cxnSpLocks/>
          </p:cNvCxnSpPr>
          <p:nvPr/>
        </p:nvCxnSpPr>
        <p:spPr>
          <a:xfrm flipH="1" flipV="1">
            <a:off x="14001293" y="1347866"/>
            <a:ext cx="327087" cy="648000"/>
          </a:xfrm>
          <a:prstGeom prst="line">
            <a:avLst/>
          </a:prstGeom>
          <a:ln w="28575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27" name="ตัวเชื่อมต่อตรง 126">
            <a:extLst>
              <a:ext uri="{FF2B5EF4-FFF2-40B4-BE49-F238E27FC236}">
                <a16:creationId xmlns:a16="http://schemas.microsoft.com/office/drawing/2014/main" id="{6E428C15-B96A-4FD5-ABA8-29661EB77E84}"/>
              </a:ext>
            </a:extLst>
          </p:cNvPr>
          <p:cNvCxnSpPr>
            <a:cxnSpLocks/>
          </p:cNvCxnSpPr>
          <p:nvPr/>
        </p:nvCxnSpPr>
        <p:spPr>
          <a:xfrm flipH="1" flipV="1">
            <a:off x="14265113" y="1347866"/>
            <a:ext cx="327087" cy="648000"/>
          </a:xfrm>
          <a:prstGeom prst="line">
            <a:avLst/>
          </a:prstGeom>
          <a:ln w="28575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28" name="ตัวเชื่อมต่อตรง 127">
            <a:extLst>
              <a:ext uri="{FF2B5EF4-FFF2-40B4-BE49-F238E27FC236}">
                <a16:creationId xmlns:a16="http://schemas.microsoft.com/office/drawing/2014/main" id="{1A40ECD6-F74C-402C-A9B9-E215D8EF3387}"/>
              </a:ext>
            </a:extLst>
          </p:cNvPr>
          <p:cNvCxnSpPr>
            <a:cxnSpLocks/>
          </p:cNvCxnSpPr>
          <p:nvPr/>
        </p:nvCxnSpPr>
        <p:spPr>
          <a:xfrm flipH="1" flipV="1">
            <a:off x="14541929" y="1347866"/>
            <a:ext cx="327087" cy="648000"/>
          </a:xfrm>
          <a:prstGeom prst="line">
            <a:avLst/>
          </a:prstGeom>
          <a:ln w="28575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29" name="ตัวเชื่อมต่อตรง 128">
            <a:extLst>
              <a:ext uri="{FF2B5EF4-FFF2-40B4-BE49-F238E27FC236}">
                <a16:creationId xmlns:a16="http://schemas.microsoft.com/office/drawing/2014/main" id="{ED589CF4-D4AA-4AE6-A7ED-6E30E89FC5F1}"/>
              </a:ext>
            </a:extLst>
          </p:cNvPr>
          <p:cNvCxnSpPr>
            <a:cxnSpLocks/>
          </p:cNvCxnSpPr>
          <p:nvPr/>
        </p:nvCxnSpPr>
        <p:spPr>
          <a:xfrm flipH="1" flipV="1">
            <a:off x="14820633" y="1347866"/>
            <a:ext cx="327087" cy="648000"/>
          </a:xfrm>
          <a:prstGeom prst="line">
            <a:avLst/>
          </a:prstGeom>
          <a:ln w="28575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30" name="ตัวเชื่อมต่อตรง 129">
            <a:extLst>
              <a:ext uri="{FF2B5EF4-FFF2-40B4-BE49-F238E27FC236}">
                <a16:creationId xmlns:a16="http://schemas.microsoft.com/office/drawing/2014/main" id="{06C2A13E-7C12-4DB7-A37C-6A34360C1FE7}"/>
              </a:ext>
            </a:extLst>
          </p:cNvPr>
          <p:cNvCxnSpPr>
            <a:cxnSpLocks/>
          </p:cNvCxnSpPr>
          <p:nvPr/>
        </p:nvCxnSpPr>
        <p:spPr>
          <a:xfrm flipH="1" flipV="1">
            <a:off x="15084452" y="1347866"/>
            <a:ext cx="327087" cy="648000"/>
          </a:xfrm>
          <a:prstGeom prst="line">
            <a:avLst/>
          </a:prstGeom>
          <a:ln w="28575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32" name="ตัวเชื่อมต่อตรง 131">
            <a:extLst>
              <a:ext uri="{FF2B5EF4-FFF2-40B4-BE49-F238E27FC236}">
                <a16:creationId xmlns:a16="http://schemas.microsoft.com/office/drawing/2014/main" id="{FFA48B4D-86DD-4487-96D0-CBB27A5EE01A}"/>
              </a:ext>
            </a:extLst>
          </p:cNvPr>
          <p:cNvCxnSpPr>
            <a:cxnSpLocks/>
          </p:cNvCxnSpPr>
          <p:nvPr/>
        </p:nvCxnSpPr>
        <p:spPr>
          <a:xfrm flipH="1" flipV="1">
            <a:off x="15372992" y="1347866"/>
            <a:ext cx="327087" cy="648000"/>
          </a:xfrm>
          <a:prstGeom prst="line">
            <a:avLst/>
          </a:prstGeom>
          <a:ln w="28575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33" name="ตัวเชื่อมต่อตรง 132">
            <a:extLst>
              <a:ext uri="{FF2B5EF4-FFF2-40B4-BE49-F238E27FC236}">
                <a16:creationId xmlns:a16="http://schemas.microsoft.com/office/drawing/2014/main" id="{C0D00385-E271-46B8-98CB-09A11BF8BA87}"/>
              </a:ext>
            </a:extLst>
          </p:cNvPr>
          <p:cNvCxnSpPr>
            <a:cxnSpLocks/>
          </p:cNvCxnSpPr>
          <p:nvPr/>
        </p:nvCxnSpPr>
        <p:spPr>
          <a:xfrm flipH="1" flipV="1">
            <a:off x="15651696" y="1347866"/>
            <a:ext cx="327087" cy="648000"/>
          </a:xfrm>
          <a:prstGeom prst="line">
            <a:avLst/>
          </a:prstGeom>
          <a:ln w="28575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34" name="ตัวเชื่อมต่อตรง 133">
            <a:extLst>
              <a:ext uri="{FF2B5EF4-FFF2-40B4-BE49-F238E27FC236}">
                <a16:creationId xmlns:a16="http://schemas.microsoft.com/office/drawing/2014/main" id="{25C0B6F9-7050-4A51-8CE5-92F898D281AE}"/>
              </a:ext>
            </a:extLst>
          </p:cNvPr>
          <p:cNvCxnSpPr>
            <a:cxnSpLocks/>
          </p:cNvCxnSpPr>
          <p:nvPr/>
        </p:nvCxnSpPr>
        <p:spPr>
          <a:xfrm flipH="1" flipV="1">
            <a:off x="15915515" y="1347866"/>
            <a:ext cx="327087" cy="648000"/>
          </a:xfrm>
          <a:prstGeom prst="line">
            <a:avLst/>
          </a:prstGeom>
          <a:ln w="28575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38" name="ตัวเชื่อมต่อตรง 137">
            <a:extLst>
              <a:ext uri="{FF2B5EF4-FFF2-40B4-BE49-F238E27FC236}">
                <a16:creationId xmlns:a16="http://schemas.microsoft.com/office/drawing/2014/main" id="{3FDF4BE0-F866-4B6D-8898-E45B13B3FC93}"/>
              </a:ext>
            </a:extLst>
          </p:cNvPr>
          <p:cNvCxnSpPr>
            <a:cxnSpLocks/>
          </p:cNvCxnSpPr>
          <p:nvPr/>
        </p:nvCxnSpPr>
        <p:spPr>
          <a:xfrm flipH="1" flipV="1">
            <a:off x="16192331" y="1347866"/>
            <a:ext cx="327087" cy="648000"/>
          </a:xfrm>
          <a:prstGeom prst="line">
            <a:avLst/>
          </a:prstGeom>
          <a:ln w="28575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39" name="ตัวเชื่อมต่อตรง 138">
            <a:extLst>
              <a:ext uri="{FF2B5EF4-FFF2-40B4-BE49-F238E27FC236}">
                <a16:creationId xmlns:a16="http://schemas.microsoft.com/office/drawing/2014/main" id="{91A98F8E-52D0-4685-9708-ABC98D6C977E}"/>
              </a:ext>
            </a:extLst>
          </p:cNvPr>
          <p:cNvCxnSpPr>
            <a:cxnSpLocks/>
          </p:cNvCxnSpPr>
          <p:nvPr/>
        </p:nvCxnSpPr>
        <p:spPr>
          <a:xfrm flipH="1" flipV="1">
            <a:off x="16471035" y="1347866"/>
            <a:ext cx="327087" cy="648000"/>
          </a:xfrm>
          <a:prstGeom prst="line">
            <a:avLst/>
          </a:prstGeom>
          <a:ln w="28575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40" name="ตัวเชื่อมต่อตรง 139">
            <a:extLst>
              <a:ext uri="{FF2B5EF4-FFF2-40B4-BE49-F238E27FC236}">
                <a16:creationId xmlns:a16="http://schemas.microsoft.com/office/drawing/2014/main" id="{F7D195CE-76F5-401C-9D65-9AD837A9674B}"/>
              </a:ext>
            </a:extLst>
          </p:cNvPr>
          <p:cNvCxnSpPr>
            <a:cxnSpLocks/>
          </p:cNvCxnSpPr>
          <p:nvPr/>
        </p:nvCxnSpPr>
        <p:spPr>
          <a:xfrm flipH="1" flipV="1">
            <a:off x="16734854" y="1347866"/>
            <a:ext cx="327087" cy="648000"/>
          </a:xfrm>
          <a:prstGeom prst="line">
            <a:avLst/>
          </a:prstGeom>
          <a:ln w="28575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41" name="ตัวเชื่อมต่อตรง 140">
            <a:extLst>
              <a:ext uri="{FF2B5EF4-FFF2-40B4-BE49-F238E27FC236}">
                <a16:creationId xmlns:a16="http://schemas.microsoft.com/office/drawing/2014/main" id="{51260E72-CD15-4E9D-A12C-02C5ABDFCB80}"/>
              </a:ext>
            </a:extLst>
          </p:cNvPr>
          <p:cNvCxnSpPr>
            <a:cxnSpLocks/>
          </p:cNvCxnSpPr>
          <p:nvPr/>
        </p:nvCxnSpPr>
        <p:spPr>
          <a:xfrm flipH="1" flipV="1">
            <a:off x="17032056" y="1347866"/>
            <a:ext cx="327087" cy="648000"/>
          </a:xfrm>
          <a:prstGeom prst="line">
            <a:avLst/>
          </a:prstGeom>
          <a:ln w="28575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42" name="ตัวเชื่อมต่อตรง 141">
            <a:extLst>
              <a:ext uri="{FF2B5EF4-FFF2-40B4-BE49-F238E27FC236}">
                <a16:creationId xmlns:a16="http://schemas.microsoft.com/office/drawing/2014/main" id="{87004191-6BA9-4198-B374-583BC4ADBE59}"/>
              </a:ext>
            </a:extLst>
          </p:cNvPr>
          <p:cNvCxnSpPr>
            <a:cxnSpLocks/>
          </p:cNvCxnSpPr>
          <p:nvPr/>
        </p:nvCxnSpPr>
        <p:spPr>
          <a:xfrm flipH="1" flipV="1">
            <a:off x="17310759" y="1347866"/>
            <a:ext cx="327087" cy="648000"/>
          </a:xfrm>
          <a:prstGeom prst="line">
            <a:avLst/>
          </a:prstGeom>
          <a:ln w="28575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43" name="ตัวเชื่อมต่อตรง 142">
            <a:extLst>
              <a:ext uri="{FF2B5EF4-FFF2-40B4-BE49-F238E27FC236}">
                <a16:creationId xmlns:a16="http://schemas.microsoft.com/office/drawing/2014/main" id="{C595D940-8C3F-4614-A685-79202E4979BD}"/>
              </a:ext>
            </a:extLst>
          </p:cNvPr>
          <p:cNvCxnSpPr>
            <a:cxnSpLocks/>
          </p:cNvCxnSpPr>
          <p:nvPr/>
        </p:nvCxnSpPr>
        <p:spPr>
          <a:xfrm flipH="1" flipV="1">
            <a:off x="17574579" y="1347866"/>
            <a:ext cx="327087" cy="648000"/>
          </a:xfrm>
          <a:prstGeom prst="line">
            <a:avLst/>
          </a:prstGeom>
          <a:ln w="28575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44" name="ตัวเชื่อมต่อตรง 143">
            <a:extLst>
              <a:ext uri="{FF2B5EF4-FFF2-40B4-BE49-F238E27FC236}">
                <a16:creationId xmlns:a16="http://schemas.microsoft.com/office/drawing/2014/main" id="{717223E9-7477-4855-AE02-D02E4FAA923A}"/>
              </a:ext>
            </a:extLst>
          </p:cNvPr>
          <p:cNvCxnSpPr>
            <a:cxnSpLocks/>
          </p:cNvCxnSpPr>
          <p:nvPr/>
        </p:nvCxnSpPr>
        <p:spPr>
          <a:xfrm flipH="1" flipV="1">
            <a:off x="17851395" y="1347866"/>
            <a:ext cx="327087" cy="648000"/>
          </a:xfrm>
          <a:prstGeom prst="line">
            <a:avLst/>
          </a:prstGeom>
          <a:ln w="28575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45" name="ตัวเชื่อมต่อตรง 144">
            <a:extLst>
              <a:ext uri="{FF2B5EF4-FFF2-40B4-BE49-F238E27FC236}">
                <a16:creationId xmlns:a16="http://schemas.microsoft.com/office/drawing/2014/main" id="{3C150F2A-A116-4F40-A861-B44DD1BEDB00}"/>
              </a:ext>
            </a:extLst>
          </p:cNvPr>
          <p:cNvCxnSpPr>
            <a:cxnSpLocks/>
          </p:cNvCxnSpPr>
          <p:nvPr/>
        </p:nvCxnSpPr>
        <p:spPr>
          <a:xfrm flipH="1" flipV="1">
            <a:off x="18130099" y="1347866"/>
            <a:ext cx="327087" cy="648000"/>
          </a:xfrm>
          <a:prstGeom prst="line">
            <a:avLst/>
          </a:prstGeom>
          <a:ln w="28575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46" name="ตัวเชื่อมต่อตรง 145">
            <a:extLst>
              <a:ext uri="{FF2B5EF4-FFF2-40B4-BE49-F238E27FC236}">
                <a16:creationId xmlns:a16="http://schemas.microsoft.com/office/drawing/2014/main" id="{CAD00122-ED6A-4335-8A25-45543BC526D8}"/>
              </a:ext>
            </a:extLst>
          </p:cNvPr>
          <p:cNvCxnSpPr>
            <a:cxnSpLocks/>
          </p:cNvCxnSpPr>
          <p:nvPr/>
        </p:nvCxnSpPr>
        <p:spPr>
          <a:xfrm flipH="1" flipV="1">
            <a:off x="18393918" y="1347866"/>
            <a:ext cx="327087" cy="648000"/>
          </a:xfrm>
          <a:prstGeom prst="line">
            <a:avLst/>
          </a:prstGeom>
          <a:ln w="28575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47" name="ตัวเชื่อมต่อตรง 146">
            <a:extLst>
              <a:ext uri="{FF2B5EF4-FFF2-40B4-BE49-F238E27FC236}">
                <a16:creationId xmlns:a16="http://schemas.microsoft.com/office/drawing/2014/main" id="{AD6B08D3-CE58-48AD-B74F-99EEE0B6997B}"/>
              </a:ext>
            </a:extLst>
          </p:cNvPr>
          <p:cNvCxnSpPr>
            <a:cxnSpLocks/>
          </p:cNvCxnSpPr>
          <p:nvPr/>
        </p:nvCxnSpPr>
        <p:spPr>
          <a:xfrm flipH="1" flipV="1">
            <a:off x="18682458" y="1347866"/>
            <a:ext cx="327087" cy="648000"/>
          </a:xfrm>
          <a:prstGeom prst="line">
            <a:avLst/>
          </a:prstGeom>
          <a:ln w="28575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48" name="ตัวเชื่อมต่อตรง 147">
            <a:extLst>
              <a:ext uri="{FF2B5EF4-FFF2-40B4-BE49-F238E27FC236}">
                <a16:creationId xmlns:a16="http://schemas.microsoft.com/office/drawing/2014/main" id="{C5F08478-2B40-4826-8FD4-4FC984213507}"/>
              </a:ext>
            </a:extLst>
          </p:cNvPr>
          <p:cNvCxnSpPr>
            <a:cxnSpLocks/>
          </p:cNvCxnSpPr>
          <p:nvPr/>
        </p:nvCxnSpPr>
        <p:spPr>
          <a:xfrm flipH="1" flipV="1">
            <a:off x="18961162" y="1347866"/>
            <a:ext cx="327087" cy="648000"/>
          </a:xfrm>
          <a:prstGeom prst="line">
            <a:avLst/>
          </a:prstGeom>
          <a:ln w="28575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49" name="ตัวเชื่อมต่อตรง 148">
            <a:extLst>
              <a:ext uri="{FF2B5EF4-FFF2-40B4-BE49-F238E27FC236}">
                <a16:creationId xmlns:a16="http://schemas.microsoft.com/office/drawing/2014/main" id="{01FAC5B0-193A-467C-99A6-10BE60198A3B}"/>
              </a:ext>
            </a:extLst>
          </p:cNvPr>
          <p:cNvCxnSpPr>
            <a:cxnSpLocks/>
          </p:cNvCxnSpPr>
          <p:nvPr/>
        </p:nvCxnSpPr>
        <p:spPr>
          <a:xfrm flipH="1" flipV="1">
            <a:off x="19224981" y="1347866"/>
            <a:ext cx="327087" cy="648000"/>
          </a:xfrm>
          <a:prstGeom prst="line">
            <a:avLst/>
          </a:prstGeom>
          <a:ln w="28575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50" name="ตัวเชื่อมต่อตรง 149">
            <a:extLst>
              <a:ext uri="{FF2B5EF4-FFF2-40B4-BE49-F238E27FC236}">
                <a16:creationId xmlns:a16="http://schemas.microsoft.com/office/drawing/2014/main" id="{8C7D4A2C-EC25-469E-B5A4-ED0401D439B4}"/>
              </a:ext>
            </a:extLst>
          </p:cNvPr>
          <p:cNvCxnSpPr>
            <a:cxnSpLocks/>
          </p:cNvCxnSpPr>
          <p:nvPr/>
        </p:nvCxnSpPr>
        <p:spPr>
          <a:xfrm flipH="1" flipV="1">
            <a:off x="19501797" y="1347866"/>
            <a:ext cx="327087" cy="648000"/>
          </a:xfrm>
          <a:prstGeom prst="line">
            <a:avLst/>
          </a:prstGeom>
          <a:ln w="28575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51" name="ตัวเชื่อมต่อตรง 150">
            <a:extLst>
              <a:ext uri="{FF2B5EF4-FFF2-40B4-BE49-F238E27FC236}">
                <a16:creationId xmlns:a16="http://schemas.microsoft.com/office/drawing/2014/main" id="{AD7349CD-F111-4BEA-89F2-B899F8068559}"/>
              </a:ext>
            </a:extLst>
          </p:cNvPr>
          <p:cNvCxnSpPr>
            <a:cxnSpLocks/>
          </p:cNvCxnSpPr>
          <p:nvPr/>
        </p:nvCxnSpPr>
        <p:spPr>
          <a:xfrm flipH="1" flipV="1">
            <a:off x="19780501" y="1347866"/>
            <a:ext cx="327087" cy="648000"/>
          </a:xfrm>
          <a:prstGeom prst="line">
            <a:avLst/>
          </a:prstGeom>
          <a:ln w="28575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52" name="ตัวเชื่อมต่อตรง 151">
            <a:extLst>
              <a:ext uri="{FF2B5EF4-FFF2-40B4-BE49-F238E27FC236}">
                <a16:creationId xmlns:a16="http://schemas.microsoft.com/office/drawing/2014/main" id="{FB43F629-F8C9-443B-8FFF-DAC3BB0D14E7}"/>
              </a:ext>
            </a:extLst>
          </p:cNvPr>
          <p:cNvCxnSpPr>
            <a:cxnSpLocks/>
          </p:cNvCxnSpPr>
          <p:nvPr/>
        </p:nvCxnSpPr>
        <p:spPr>
          <a:xfrm flipH="1" flipV="1">
            <a:off x="20044320" y="1347866"/>
            <a:ext cx="327087" cy="648000"/>
          </a:xfrm>
          <a:prstGeom prst="line">
            <a:avLst/>
          </a:prstGeom>
          <a:ln w="28575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53" name="ตัวเชื่อมต่อตรง 152">
            <a:extLst>
              <a:ext uri="{FF2B5EF4-FFF2-40B4-BE49-F238E27FC236}">
                <a16:creationId xmlns:a16="http://schemas.microsoft.com/office/drawing/2014/main" id="{8D6C2D80-5FA1-4AAA-957C-569EC8EAAFD1}"/>
              </a:ext>
            </a:extLst>
          </p:cNvPr>
          <p:cNvCxnSpPr>
            <a:cxnSpLocks/>
          </p:cNvCxnSpPr>
          <p:nvPr/>
        </p:nvCxnSpPr>
        <p:spPr>
          <a:xfrm flipH="1" flipV="1">
            <a:off x="20330615" y="1347866"/>
            <a:ext cx="327087" cy="648000"/>
          </a:xfrm>
          <a:prstGeom prst="line">
            <a:avLst/>
          </a:prstGeom>
          <a:ln w="28575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54" name="ตัวเชื่อมต่อตรง 153">
            <a:extLst>
              <a:ext uri="{FF2B5EF4-FFF2-40B4-BE49-F238E27FC236}">
                <a16:creationId xmlns:a16="http://schemas.microsoft.com/office/drawing/2014/main" id="{4440896C-5A5B-4854-A95B-D83C5F6D6C68}"/>
              </a:ext>
            </a:extLst>
          </p:cNvPr>
          <p:cNvCxnSpPr>
            <a:cxnSpLocks/>
          </p:cNvCxnSpPr>
          <p:nvPr/>
        </p:nvCxnSpPr>
        <p:spPr>
          <a:xfrm flipH="1" flipV="1">
            <a:off x="20609319" y="1347866"/>
            <a:ext cx="327087" cy="648000"/>
          </a:xfrm>
          <a:prstGeom prst="line">
            <a:avLst/>
          </a:prstGeom>
          <a:ln w="28575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55" name="ตัวเชื่อมต่อตรง 154">
            <a:extLst>
              <a:ext uri="{FF2B5EF4-FFF2-40B4-BE49-F238E27FC236}">
                <a16:creationId xmlns:a16="http://schemas.microsoft.com/office/drawing/2014/main" id="{8633D328-9120-46D5-9202-DBAE9115125A}"/>
              </a:ext>
            </a:extLst>
          </p:cNvPr>
          <p:cNvCxnSpPr>
            <a:cxnSpLocks/>
          </p:cNvCxnSpPr>
          <p:nvPr/>
        </p:nvCxnSpPr>
        <p:spPr>
          <a:xfrm flipH="1" flipV="1">
            <a:off x="20873138" y="1347866"/>
            <a:ext cx="327087" cy="648000"/>
          </a:xfrm>
          <a:prstGeom prst="line">
            <a:avLst/>
          </a:prstGeom>
          <a:ln w="28575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56" name="ตัวเชื่อมต่อตรง 155">
            <a:extLst>
              <a:ext uri="{FF2B5EF4-FFF2-40B4-BE49-F238E27FC236}">
                <a16:creationId xmlns:a16="http://schemas.microsoft.com/office/drawing/2014/main" id="{D775CB05-FCA8-4573-AA30-509B1AC4D525}"/>
              </a:ext>
            </a:extLst>
          </p:cNvPr>
          <p:cNvCxnSpPr>
            <a:cxnSpLocks/>
          </p:cNvCxnSpPr>
          <p:nvPr/>
        </p:nvCxnSpPr>
        <p:spPr>
          <a:xfrm flipH="1" flipV="1">
            <a:off x="21149954" y="1347866"/>
            <a:ext cx="327087" cy="648000"/>
          </a:xfrm>
          <a:prstGeom prst="line">
            <a:avLst/>
          </a:prstGeom>
          <a:ln w="28575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57" name="ตัวเชื่อมต่อตรง 156">
            <a:extLst>
              <a:ext uri="{FF2B5EF4-FFF2-40B4-BE49-F238E27FC236}">
                <a16:creationId xmlns:a16="http://schemas.microsoft.com/office/drawing/2014/main" id="{03C263B6-C839-4B61-81BA-8BD94A4F79E0}"/>
              </a:ext>
            </a:extLst>
          </p:cNvPr>
          <p:cNvCxnSpPr>
            <a:cxnSpLocks/>
          </p:cNvCxnSpPr>
          <p:nvPr/>
        </p:nvCxnSpPr>
        <p:spPr>
          <a:xfrm flipH="1" flipV="1">
            <a:off x="21428658" y="1347866"/>
            <a:ext cx="327087" cy="648000"/>
          </a:xfrm>
          <a:prstGeom prst="line">
            <a:avLst/>
          </a:prstGeom>
          <a:ln w="28575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58" name="ตัวเชื่อมต่อตรง 157">
            <a:extLst>
              <a:ext uri="{FF2B5EF4-FFF2-40B4-BE49-F238E27FC236}">
                <a16:creationId xmlns:a16="http://schemas.microsoft.com/office/drawing/2014/main" id="{DD419B80-553D-4735-B3E2-A74CFCB7D6CC}"/>
              </a:ext>
            </a:extLst>
          </p:cNvPr>
          <p:cNvCxnSpPr>
            <a:cxnSpLocks/>
          </p:cNvCxnSpPr>
          <p:nvPr/>
        </p:nvCxnSpPr>
        <p:spPr>
          <a:xfrm flipH="1" flipV="1">
            <a:off x="21727409" y="1347866"/>
            <a:ext cx="327087" cy="648000"/>
          </a:xfrm>
          <a:prstGeom prst="line">
            <a:avLst/>
          </a:prstGeom>
          <a:ln w="28575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59" name="ตัวเชื่อมต่อตรง 158">
            <a:extLst>
              <a:ext uri="{FF2B5EF4-FFF2-40B4-BE49-F238E27FC236}">
                <a16:creationId xmlns:a16="http://schemas.microsoft.com/office/drawing/2014/main" id="{3D49B8D7-D916-4BAA-9A81-46C17DBDEABF}"/>
              </a:ext>
            </a:extLst>
          </p:cNvPr>
          <p:cNvCxnSpPr>
            <a:cxnSpLocks/>
          </p:cNvCxnSpPr>
          <p:nvPr/>
        </p:nvCxnSpPr>
        <p:spPr>
          <a:xfrm flipH="1" flipV="1">
            <a:off x="21981017" y="1347866"/>
            <a:ext cx="327087" cy="648000"/>
          </a:xfrm>
          <a:prstGeom prst="line">
            <a:avLst/>
          </a:prstGeom>
          <a:ln w="28575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60" name="ตัวเชื่อมต่อตรง 159">
            <a:extLst>
              <a:ext uri="{FF2B5EF4-FFF2-40B4-BE49-F238E27FC236}">
                <a16:creationId xmlns:a16="http://schemas.microsoft.com/office/drawing/2014/main" id="{31B4CD3F-AD9A-44CE-BED8-2586B7C9E516}"/>
              </a:ext>
            </a:extLst>
          </p:cNvPr>
          <p:cNvCxnSpPr>
            <a:cxnSpLocks/>
          </p:cNvCxnSpPr>
          <p:nvPr/>
        </p:nvCxnSpPr>
        <p:spPr>
          <a:xfrm flipH="1" flipV="1">
            <a:off x="22259721" y="1347866"/>
            <a:ext cx="327087" cy="648000"/>
          </a:xfrm>
          <a:prstGeom prst="line">
            <a:avLst/>
          </a:prstGeom>
          <a:ln w="28575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97" name="ตัวเชื่อมต่อตรง 196">
            <a:extLst>
              <a:ext uri="{FF2B5EF4-FFF2-40B4-BE49-F238E27FC236}">
                <a16:creationId xmlns:a16="http://schemas.microsoft.com/office/drawing/2014/main" id="{6979840D-343E-440E-8BAB-5955FA73594E}"/>
              </a:ext>
            </a:extLst>
          </p:cNvPr>
          <p:cNvCxnSpPr>
            <a:cxnSpLocks/>
          </p:cNvCxnSpPr>
          <p:nvPr/>
        </p:nvCxnSpPr>
        <p:spPr>
          <a:xfrm flipH="1" flipV="1">
            <a:off x="22523540" y="1347866"/>
            <a:ext cx="327087" cy="648000"/>
          </a:xfrm>
          <a:prstGeom prst="line">
            <a:avLst/>
          </a:prstGeom>
          <a:ln w="28575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01" name="ตัวเชื่อมต่อตรง 200">
            <a:extLst>
              <a:ext uri="{FF2B5EF4-FFF2-40B4-BE49-F238E27FC236}">
                <a16:creationId xmlns:a16="http://schemas.microsoft.com/office/drawing/2014/main" id="{4B72B602-E422-4277-B644-DDC74650F431}"/>
              </a:ext>
            </a:extLst>
          </p:cNvPr>
          <p:cNvCxnSpPr>
            <a:cxnSpLocks/>
          </p:cNvCxnSpPr>
          <p:nvPr/>
        </p:nvCxnSpPr>
        <p:spPr>
          <a:xfrm flipV="1">
            <a:off x="20294205" y="4643566"/>
            <a:ext cx="327087" cy="648000"/>
          </a:xfrm>
          <a:prstGeom prst="line">
            <a:avLst/>
          </a:prstGeom>
          <a:ln w="28575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07" name="ตัวเชื่อมต่อตรง 206">
            <a:extLst>
              <a:ext uri="{FF2B5EF4-FFF2-40B4-BE49-F238E27FC236}">
                <a16:creationId xmlns:a16="http://schemas.microsoft.com/office/drawing/2014/main" id="{643670A8-1409-4EB2-859F-E8DBDE9CCF95}"/>
              </a:ext>
            </a:extLst>
          </p:cNvPr>
          <p:cNvCxnSpPr>
            <a:cxnSpLocks/>
          </p:cNvCxnSpPr>
          <p:nvPr/>
        </p:nvCxnSpPr>
        <p:spPr>
          <a:xfrm flipV="1">
            <a:off x="20015501" y="4643566"/>
            <a:ext cx="327087" cy="648000"/>
          </a:xfrm>
          <a:prstGeom prst="line">
            <a:avLst/>
          </a:prstGeom>
          <a:ln w="28575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08" name="ตัวเชื่อมต่อตรง 207">
            <a:extLst>
              <a:ext uri="{FF2B5EF4-FFF2-40B4-BE49-F238E27FC236}">
                <a16:creationId xmlns:a16="http://schemas.microsoft.com/office/drawing/2014/main" id="{2D82FCC5-C34D-407D-B929-CD7CC4397885}"/>
              </a:ext>
            </a:extLst>
          </p:cNvPr>
          <p:cNvCxnSpPr>
            <a:cxnSpLocks/>
          </p:cNvCxnSpPr>
          <p:nvPr/>
        </p:nvCxnSpPr>
        <p:spPr>
          <a:xfrm flipV="1">
            <a:off x="19751682" y="4643566"/>
            <a:ext cx="327087" cy="648000"/>
          </a:xfrm>
          <a:prstGeom prst="line">
            <a:avLst/>
          </a:prstGeom>
          <a:ln w="28575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09" name="ตัวเชื่อมต่อตรง 208">
            <a:extLst>
              <a:ext uri="{FF2B5EF4-FFF2-40B4-BE49-F238E27FC236}">
                <a16:creationId xmlns:a16="http://schemas.microsoft.com/office/drawing/2014/main" id="{DDEBBD24-1A67-44A8-8756-BCCB9F43C7B8}"/>
              </a:ext>
            </a:extLst>
          </p:cNvPr>
          <p:cNvCxnSpPr>
            <a:cxnSpLocks/>
          </p:cNvCxnSpPr>
          <p:nvPr/>
        </p:nvCxnSpPr>
        <p:spPr>
          <a:xfrm flipV="1">
            <a:off x="19474865" y="4643566"/>
            <a:ext cx="327087" cy="648000"/>
          </a:xfrm>
          <a:prstGeom prst="line">
            <a:avLst/>
          </a:prstGeom>
          <a:ln w="28575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10" name="ตัวเชื่อมต่อตรง 209">
            <a:extLst>
              <a:ext uri="{FF2B5EF4-FFF2-40B4-BE49-F238E27FC236}">
                <a16:creationId xmlns:a16="http://schemas.microsoft.com/office/drawing/2014/main" id="{094F7996-7518-4004-AB55-4AE3A5FA8844}"/>
              </a:ext>
            </a:extLst>
          </p:cNvPr>
          <p:cNvCxnSpPr>
            <a:cxnSpLocks/>
          </p:cNvCxnSpPr>
          <p:nvPr/>
        </p:nvCxnSpPr>
        <p:spPr>
          <a:xfrm flipV="1">
            <a:off x="19196162" y="4643566"/>
            <a:ext cx="327087" cy="648000"/>
          </a:xfrm>
          <a:prstGeom prst="line">
            <a:avLst/>
          </a:prstGeom>
          <a:ln w="28575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11" name="ตัวเชื่อมต่อตรง 210">
            <a:extLst>
              <a:ext uri="{FF2B5EF4-FFF2-40B4-BE49-F238E27FC236}">
                <a16:creationId xmlns:a16="http://schemas.microsoft.com/office/drawing/2014/main" id="{FC469FF4-2E46-4D60-BE95-4FF97CD06A1C}"/>
              </a:ext>
            </a:extLst>
          </p:cNvPr>
          <p:cNvCxnSpPr>
            <a:cxnSpLocks/>
          </p:cNvCxnSpPr>
          <p:nvPr/>
        </p:nvCxnSpPr>
        <p:spPr>
          <a:xfrm flipV="1">
            <a:off x="18932342" y="4643566"/>
            <a:ext cx="327087" cy="648000"/>
          </a:xfrm>
          <a:prstGeom prst="line">
            <a:avLst/>
          </a:prstGeom>
          <a:ln w="28575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12" name="ตัวเชื่อมต่อตรง 211">
            <a:extLst>
              <a:ext uri="{FF2B5EF4-FFF2-40B4-BE49-F238E27FC236}">
                <a16:creationId xmlns:a16="http://schemas.microsoft.com/office/drawing/2014/main" id="{4B425216-0396-4A7D-B9E8-E947E10302E1}"/>
              </a:ext>
            </a:extLst>
          </p:cNvPr>
          <p:cNvCxnSpPr>
            <a:cxnSpLocks/>
          </p:cNvCxnSpPr>
          <p:nvPr/>
        </p:nvCxnSpPr>
        <p:spPr>
          <a:xfrm flipV="1">
            <a:off x="18643802" y="4643566"/>
            <a:ext cx="327087" cy="648000"/>
          </a:xfrm>
          <a:prstGeom prst="line">
            <a:avLst/>
          </a:prstGeom>
          <a:ln w="28575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13" name="ตัวเชื่อมต่อตรง 212">
            <a:extLst>
              <a:ext uri="{FF2B5EF4-FFF2-40B4-BE49-F238E27FC236}">
                <a16:creationId xmlns:a16="http://schemas.microsoft.com/office/drawing/2014/main" id="{385E339E-0CA4-418B-876E-3DAB81E74E43}"/>
              </a:ext>
            </a:extLst>
          </p:cNvPr>
          <p:cNvCxnSpPr>
            <a:cxnSpLocks/>
          </p:cNvCxnSpPr>
          <p:nvPr/>
        </p:nvCxnSpPr>
        <p:spPr>
          <a:xfrm flipV="1">
            <a:off x="18365099" y="4643566"/>
            <a:ext cx="327087" cy="648000"/>
          </a:xfrm>
          <a:prstGeom prst="line">
            <a:avLst/>
          </a:prstGeom>
          <a:ln w="28575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14" name="ตัวเชื่อมต่อตรง 213">
            <a:extLst>
              <a:ext uri="{FF2B5EF4-FFF2-40B4-BE49-F238E27FC236}">
                <a16:creationId xmlns:a16="http://schemas.microsoft.com/office/drawing/2014/main" id="{DCCA38B6-7318-435E-B109-45E5E9CA6291}"/>
              </a:ext>
            </a:extLst>
          </p:cNvPr>
          <p:cNvCxnSpPr>
            <a:cxnSpLocks/>
          </p:cNvCxnSpPr>
          <p:nvPr/>
        </p:nvCxnSpPr>
        <p:spPr>
          <a:xfrm flipV="1">
            <a:off x="18101279" y="4643566"/>
            <a:ext cx="327087" cy="648000"/>
          </a:xfrm>
          <a:prstGeom prst="line">
            <a:avLst/>
          </a:prstGeom>
          <a:ln w="28575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15" name="ตัวเชื่อมต่อตรง 214">
            <a:extLst>
              <a:ext uri="{FF2B5EF4-FFF2-40B4-BE49-F238E27FC236}">
                <a16:creationId xmlns:a16="http://schemas.microsoft.com/office/drawing/2014/main" id="{04DB5DAB-C129-46A1-B62A-0D2D305A9D3C}"/>
              </a:ext>
            </a:extLst>
          </p:cNvPr>
          <p:cNvCxnSpPr>
            <a:cxnSpLocks/>
          </p:cNvCxnSpPr>
          <p:nvPr/>
        </p:nvCxnSpPr>
        <p:spPr>
          <a:xfrm flipV="1">
            <a:off x="17824463" y="4643566"/>
            <a:ext cx="327087" cy="648000"/>
          </a:xfrm>
          <a:prstGeom prst="line">
            <a:avLst/>
          </a:prstGeom>
          <a:ln w="28575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16" name="ตัวเชื่อมต่อตรง 215">
            <a:extLst>
              <a:ext uri="{FF2B5EF4-FFF2-40B4-BE49-F238E27FC236}">
                <a16:creationId xmlns:a16="http://schemas.microsoft.com/office/drawing/2014/main" id="{6EF3B641-F228-4E59-8050-FD9ECB13868D}"/>
              </a:ext>
            </a:extLst>
          </p:cNvPr>
          <p:cNvCxnSpPr>
            <a:cxnSpLocks/>
          </p:cNvCxnSpPr>
          <p:nvPr/>
        </p:nvCxnSpPr>
        <p:spPr>
          <a:xfrm flipV="1">
            <a:off x="17545759" y="4643566"/>
            <a:ext cx="327087" cy="648000"/>
          </a:xfrm>
          <a:prstGeom prst="line">
            <a:avLst/>
          </a:prstGeom>
          <a:ln w="28575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38" name="ตัวเชื่อมต่อตรง 237">
            <a:extLst>
              <a:ext uri="{FF2B5EF4-FFF2-40B4-BE49-F238E27FC236}">
                <a16:creationId xmlns:a16="http://schemas.microsoft.com/office/drawing/2014/main" id="{3B4A9145-5AF0-4DDC-A39D-D1716B6B14E0}"/>
              </a:ext>
            </a:extLst>
          </p:cNvPr>
          <p:cNvCxnSpPr>
            <a:cxnSpLocks/>
          </p:cNvCxnSpPr>
          <p:nvPr/>
        </p:nvCxnSpPr>
        <p:spPr>
          <a:xfrm flipV="1">
            <a:off x="17281940" y="4643566"/>
            <a:ext cx="327087" cy="648000"/>
          </a:xfrm>
          <a:prstGeom prst="line">
            <a:avLst/>
          </a:prstGeom>
          <a:ln w="28575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41" name="ตัวเชื่อมต่อตรง 240">
            <a:extLst>
              <a:ext uri="{FF2B5EF4-FFF2-40B4-BE49-F238E27FC236}">
                <a16:creationId xmlns:a16="http://schemas.microsoft.com/office/drawing/2014/main" id="{5713CFF9-AFD9-43A7-AAE0-B18B87B53710}"/>
              </a:ext>
            </a:extLst>
          </p:cNvPr>
          <p:cNvCxnSpPr>
            <a:cxnSpLocks/>
          </p:cNvCxnSpPr>
          <p:nvPr/>
        </p:nvCxnSpPr>
        <p:spPr>
          <a:xfrm flipV="1">
            <a:off x="16984739" y="4643566"/>
            <a:ext cx="327087" cy="648000"/>
          </a:xfrm>
          <a:prstGeom prst="line">
            <a:avLst/>
          </a:prstGeom>
          <a:ln w="28575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56" name="ตัวเชื่อมต่อตรง 255">
            <a:extLst>
              <a:ext uri="{FF2B5EF4-FFF2-40B4-BE49-F238E27FC236}">
                <a16:creationId xmlns:a16="http://schemas.microsoft.com/office/drawing/2014/main" id="{C6E100EC-D2E5-4948-80D8-709BEA84DC64}"/>
              </a:ext>
            </a:extLst>
          </p:cNvPr>
          <p:cNvCxnSpPr>
            <a:cxnSpLocks/>
          </p:cNvCxnSpPr>
          <p:nvPr/>
        </p:nvCxnSpPr>
        <p:spPr>
          <a:xfrm flipV="1">
            <a:off x="16706035" y="4643566"/>
            <a:ext cx="327087" cy="648000"/>
          </a:xfrm>
          <a:prstGeom prst="line">
            <a:avLst/>
          </a:prstGeom>
          <a:ln w="28575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57" name="ตัวเชื่อมต่อตรง 256">
            <a:extLst>
              <a:ext uri="{FF2B5EF4-FFF2-40B4-BE49-F238E27FC236}">
                <a16:creationId xmlns:a16="http://schemas.microsoft.com/office/drawing/2014/main" id="{1A81C992-6061-4EFF-8164-34FB92C8E62C}"/>
              </a:ext>
            </a:extLst>
          </p:cNvPr>
          <p:cNvCxnSpPr>
            <a:cxnSpLocks/>
          </p:cNvCxnSpPr>
          <p:nvPr/>
        </p:nvCxnSpPr>
        <p:spPr>
          <a:xfrm flipV="1">
            <a:off x="16442216" y="4643566"/>
            <a:ext cx="327087" cy="648000"/>
          </a:xfrm>
          <a:prstGeom prst="line">
            <a:avLst/>
          </a:prstGeom>
          <a:ln w="28575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70" name="ตัวเชื่อมต่อตรง 269">
            <a:extLst>
              <a:ext uri="{FF2B5EF4-FFF2-40B4-BE49-F238E27FC236}">
                <a16:creationId xmlns:a16="http://schemas.microsoft.com/office/drawing/2014/main" id="{B97967A5-C74F-470D-8EFA-35FBEC51718A}"/>
              </a:ext>
            </a:extLst>
          </p:cNvPr>
          <p:cNvCxnSpPr>
            <a:cxnSpLocks/>
          </p:cNvCxnSpPr>
          <p:nvPr/>
        </p:nvCxnSpPr>
        <p:spPr>
          <a:xfrm flipV="1">
            <a:off x="16165399" y="4643566"/>
            <a:ext cx="327087" cy="648000"/>
          </a:xfrm>
          <a:prstGeom prst="line">
            <a:avLst/>
          </a:prstGeom>
          <a:ln w="28575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73" name="ตัวเชื่อมต่อตรง 272">
            <a:extLst>
              <a:ext uri="{FF2B5EF4-FFF2-40B4-BE49-F238E27FC236}">
                <a16:creationId xmlns:a16="http://schemas.microsoft.com/office/drawing/2014/main" id="{4B7FD1C7-848A-4310-A05F-4902950E34C6}"/>
              </a:ext>
            </a:extLst>
          </p:cNvPr>
          <p:cNvCxnSpPr>
            <a:cxnSpLocks/>
          </p:cNvCxnSpPr>
          <p:nvPr/>
        </p:nvCxnSpPr>
        <p:spPr>
          <a:xfrm flipV="1">
            <a:off x="15886696" y="4643566"/>
            <a:ext cx="327087" cy="648000"/>
          </a:xfrm>
          <a:prstGeom prst="line">
            <a:avLst/>
          </a:prstGeom>
          <a:ln w="28575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74" name="ตัวเชื่อมต่อตรง 273">
            <a:extLst>
              <a:ext uri="{FF2B5EF4-FFF2-40B4-BE49-F238E27FC236}">
                <a16:creationId xmlns:a16="http://schemas.microsoft.com/office/drawing/2014/main" id="{800823E2-1C84-4CFC-983E-A72FA0362B26}"/>
              </a:ext>
            </a:extLst>
          </p:cNvPr>
          <p:cNvCxnSpPr>
            <a:cxnSpLocks/>
          </p:cNvCxnSpPr>
          <p:nvPr/>
        </p:nvCxnSpPr>
        <p:spPr>
          <a:xfrm flipV="1">
            <a:off x="15622876" y="4643566"/>
            <a:ext cx="327087" cy="648000"/>
          </a:xfrm>
          <a:prstGeom prst="line">
            <a:avLst/>
          </a:prstGeom>
          <a:ln w="28575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75" name="ตัวเชื่อมต่อตรง 274">
            <a:extLst>
              <a:ext uri="{FF2B5EF4-FFF2-40B4-BE49-F238E27FC236}">
                <a16:creationId xmlns:a16="http://schemas.microsoft.com/office/drawing/2014/main" id="{C0CB3BB3-90E5-4AAB-9A4C-96CE95B1BAB6}"/>
              </a:ext>
            </a:extLst>
          </p:cNvPr>
          <p:cNvCxnSpPr>
            <a:cxnSpLocks/>
          </p:cNvCxnSpPr>
          <p:nvPr/>
        </p:nvCxnSpPr>
        <p:spPr>
          <a:xfrm flipV="1">
            <a:off x="15334336" y="4643566"/>
            <a:ext cx="327087" cy="648000"/>
          </a:xfrm>
          <a:prstGeom prst="line">
            <a:avLst/>
          </a:prstGeom>
          <a:ln w="28575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83" name="ตัวเชื่อมต่อตรง 282">
            <a:extLst>
              <a:ext uri="{FF2B5EF4-FFF2-40B4-BE49-F238E27FC236}">
                <a16:creationId xmlns:a16="http://schemas.microsoft.com/office/drawing/2014/main" id="{D5412921-77CA-4F08-A56D-BE864E9B2482}"/>
              </a:ext>
            </a:extLst>
          </p:cNvPr>
          <p:cNvCxnSpPr>
            <a:cxnSpLocks/>
          </p:cNvCxnSpPr>
          <p:nvPr/>
        </p:nvCxnSpPr>
        <p:spPr>
          <a:xfrm flipV="1">
            <a:off x="15055633" y="4643566"/>
            <a:ext cx="327087" cy="648000"/>
          </a:xfrm>
          <a:prstGeom prst="line">
            <a:avLst/>
          </a:prstGeom>
          <a:ln w="28575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84" name="ตัวเชื่อมต่อตรง 283">
            <a:extLst>
              <a:ext uri="{FF2B5EF4-FFF2-40B4-BE49-F238E27FC236}">
                <a16:creationId xmlns:a16="http://schemas.microsoft.com/office/drawing/2014/main" id="{881BCA20-E1B6-4570-B232-9037E5FBCA61}"/>
              </a:ext>
            </a:extLst>
          </p:cNvPr>
          <p:cNvCxnSpPr>
            <a:cxnSpLocks/>
          </p:cNvCxnSpPr>
          <p:nvPr/>
        </p:nvCxnSpPr>
        <p:spPr>
          <a:xfrm flipV="1">
            <a:off x="14791814" y="4643566"/>
            <a:ext cx="327087" cy="648000"/>
          </a:xfrm>
          <a:prstGeom prst="line">
            <a:avLst/>
          </a:prstGeom>
          <a:ln w="28575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85" name="ตัวเชื่อมต่อตรง 284">
            <a:extLst>
              <a:ext uri="{FF2B5EF4-FFF2-40B4-BE49-F238E27FC236}">
                <a16:creationId xmlns:a16="http://schemas.microsoft.com/office/drawing/2014/main" id="{17D26709-74B1-4881-8377-5E29CCCFF37A}"/>
              </a:ext>
            </a:extLst>
          </p:cNvPr>
          <p:cNvCxnSpPr>
            <a:cxnSpLocks/>
          </p:cNvCxnSpPr>
          <p:nvPr/>
        </p:nvCxnSpPr>
        <p:spPr>
          <a:xfrm flipV="1">
            <a:off x="14514997" y="4643566"/>
            <a:ext cx="327087" cy="648000"/>
          </a:xfrm>
          <a:prstGeom prst="line">
            <a:avLst/>
          </a:prstGeom>
          <a:ln w="28575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86" name="ตัวเชื่อมต่อตรง 285">
            <a:extLst>
              <a:ext uri="{FF2B5EF4-FFF2-40B4-BE49-F238E27FC236}">
                <a16:creationId xmlns:a16="http://schemas.microsoft.com/office/drawing/2014/main" id="{25E0CDA1-1F02-4285-83B1-B89B2BE15095}"/>
              </a:ext>
            </a:extLst>
          </p:cNvPr>
          <p:cNvCxnSpPr>
            <a:cxnSpLocks/>
          </p:cNvCxnSpPr>
          <p:nvPr/>
        </p:nvCxnSpPr>
        <p:spPr>
          <a:xfrm flipV="1">
            <a:off x="14236293" y="4643566"/>
            <a:ext cx="327087" cy="648000"/>
          </a:xfrm>
          <a:prstGeom prst="line">
            <a:avLst/>
          </a:prstGeom>
          <a:ln w="28575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87" name="ตัวเชื่อมต่อตรง 286">
            <a:extLst>
              <a:ext uri="{FF2B5EF4-FFF2-40B4-BE49-F238E27FC236}">
                <a16:creationId xmlns:a16="http://schemas.microsoft.com/office/drawing/2014/main" id="{82940DE7-D607-4930-8289-1ADC078E4512}"/>
              </a:ext>
            </a:extLst>
          </p:cNvPr>
          <p:cNvCxnSpPr>
            <a:cxnSpLocks/>
          </p:cNvCxnSpPr>
          <p:nvPr/>
        </p:nvCxnSpPr>
        <p:spPr>
          <a:xfrm flipV="1">
            <a:off x="13972474" y="4643566"/>
            <a:ext cx="327087" cy="648000"/>
          </a:xfrm>
          <a:prstGeom prst="line">
            <a:avLst/>
          </a:prstGeom>
          <a:ln w="28575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88" name="ตัวเชื่อมต่อตรง 287">
            <a:extLst>
              <a:ext uri="{FF2B5EF4-FFF2-40B4-BE49-F238E27FC236}">
                <a16:creationId xmlns:a16="http://schemas.microsoft.com/office/drawing/2014/main" id="{055550C6-9230-430A-AF39-182CF052C6A0}"/>
              </a:ext>
            </a:extLst>
          </p:cNvPr>
          <p:cNvCxnSpPr>
            <a:cxnSpLocks/>
          </p:cNvCxnSpPr>
          <p:nvPr/>
        </p:nvCxnSpPr>
        <p:spPr>
          <a:xfrm flipV="1">
            <a:off x="13686179" y="4643566"/>
            <a:ext cx="327087" cy="648000"/>
          </a:xfrm>
          <a:prstGeom prst="line">
            <a:avLst/>
          </a:prstGeom>
          <a:ln w="28575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89" name="ตัวเชื่อมต่อตรง 288">
            <a:extLst>
              <a:ext uri="{FF2B5EF4-FFF2-40B4-BE49-F238E27FC236}">
                <a16:creationId xmlns:a16="http://schemas.microsoft.com/office/drawing/2014/main" id="{8C753FCC-9775-491B-8274-FC0EFCF6AB78}"/>
              </a:ext>
            </a:extLst>
          </p:cNvPr>
          <p:cNvCxnSpPr>
            <a:cxnSpLocks/>
          </p:cNvCxnSpPr>
          <p:nvPr/>
        </p:nvCxnSpPr>
        <p:spPr>
          <a:xfrm flipV="1">
            <a:off x="13407476" y="4643566"/>
            <a:ext cx="327087" cy="648000"/>
          </a:xfrm>
          <a:prstGeom prst="line">
            <a:avLst/>
          </a:prstGeom>
          <a:ln w="28575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99" name="ลูกศร: ซ้าย 298">
            <a:extLst>
              <a:ext uri="{FF2B5EF4-FFF2-40B4-BE49-F238E27FC236}">
                <a16:creationId xmlns:a16="http://schemas.microsoft.com/office/drawing/2014/main" id="{875301DE-09A0-4B60-A9A7-FA15723B85B3}"/>
              </a:ext>
            </a:extLst>
          </p:cNvPr>
          <p:cNvSpPr/>
          <p:nvPr/>
        </p:nvSpPr>
        <p:spPr>
          <a:xfrm rot="5400000">
            <a:off x="2897675" y="3322986"/>
            <a:ext cx="913851" cy="610174"/>
          </a:xfrm>
          <a:prstGeom prst="leftArrow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grpSp>
        <p:nvGrpSpPr>
          <p:cNvPr id="21" name="กลุ่ม 20">
            <a:extLst>
              <a:ext uri="{FF2B5EF4-FFF2-40B4-BE49-F238E27FC236}">
                <a16:creationId xmlns:a16="http://schemas.microsoft.com/office/drawing/2014/main" id="{95991836-202E-4532-B8D1-E9DB29788288}"/>
              </a:ext>
            </a:extLst>
          </p:cNvPr>
          <p:cNvGrpSpPr/>
          <p:nvPr/>
        </p:nvGrpSpPr>
        <p:grpSpPr>
          <a:xfrm rot="5400000">
            <a:off x="479496" y="2022640"/>
            <a:ext cx="5400000" cy="3240000"/>
            <a:chOff x="2139812" y="2022640"/>
            <a:chExt cx="5400000" cy="3240000"/>
          </a:xfrm>
        </p:grpSpPr>
        <p:sp>
          <p:nvSpPr>
            <p:cNvPr id="2" name="สี่เหลี่ยมผืนผ้า 1">
              <a:extLst>
                <a:ext uri="{FF2B5EF4-FFF2-40B4-BE49-F238E27FC236}">
                  <a16:creationId xmlns:a16="http://schemas.microsoft.com/office/drawing/2014/main" id="{6651FF42-1CEC-4503-9FC6-1CCF862A7075}"/>
                </a:ext>
              </a:extLst>
            </p:cNvPr>
            <p:cNvSpPr/>
            <p:nvPr/>
          </p:nvSpPr>
          <p:spPr>
            <a:xfrm rot="5400000">
              <a:off x="3219812" y="942640"/>
              <a:ext cx="3240000" cy="5400000"/>
            </a:xfrm>
            <a:prstGeom prst="rect">
              <a:avLst/>
            </a:prstGeom>
            <a:noFill/>
            <a:ln w="28575" cap="flat" cmpd="sng" algn="ctr">
              <a:solidFill>
                <a:schemeClr val="accent2"/>
              </a:solidFill>
              <a:prstDash val="lg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cxnSp>
          <p:nvCxnSpPr>
            <p:cNvPr id="290" name="ตัวเชื่อมต่อตรง 289">
              <a:extLst>
                <a:ext uri="{FF2B5EF4-FFF2-40B4-BE49-F238E27FC236}">
                  <a16:creationId xmlns:a16="http://schemas.microsoft.com/office/drawing/2014/main" id="{009D828D-E6B7-42D1-92DA-A5EBABF58596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574356" y="2083835"/>
              <a:ext cx="360000" cy="791087"/>
            </a:xfrm>
            <a:prstGeom prst="line">
              <a:avLst/>
            </a:prstGeom>
            <a:ln w="28575"/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76" name="ตัวเชื่อมต่อตรง 75">
              <a:extLst>
                <a:ext uri="{FF2B5EF4-FFF2-40B4-BE49-F238E27FC236}">
                  <a16:creationId xmlns:a16="http://schemas.microsoft.com/office/drawing/2014/main" id="{5EC8AF35-EA02-4B9B-8D53-6AB23E527C22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877104" y="2079182"/>
              <a:ext cx="360000" cy="791087"/>
            </a:xfrm>
            <a:prstGeom prst="line">
              <a:avLst/>
            </a:prstGeom>
            <a:ln w="28575"/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83" name="ตัวเชื่อมต่อตรง 82">
              <a:extLst>
                <a:ext uri="{FF2B5EF4-FFF2-40B4-BE49-F238E27FC236}">
                  <a16:creationId xmlns:a16="http://schemas.microsoft.com/office/drawing/2014/main" id="{341C168B-3DE8-460A-8F4F-3AC3148B7231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237104" y="2088488"/>
              <a:ext cx="360000" cy="791087"/>
            </a:xfrm>
            <a:prstGeom prst="line">
              <a:avLst/>
            </a:prstGeom>
            <a:ln w="28575"/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84" name="ตัวเชื่อมต่อตรง 83">
              <a:extLst>
                <a:ext uri="{FF2B5EF4-FFF2-40B4-BE49-F238E27FC236}">
                  <a16:creationId xmlns:a16="http://schemas.microsoft.com/office/drawing/2014/main" id="{D5456EDF-5173-4DA7-801A-04598F5EFD83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539852" y="2083835"/>
              <a:ext cx="360000" cy="791087"/>
            </a:xfrm>
            <a:prstGeom prst="line">
              <a:avLst/>
            </a:prstGeom>
            <a:ln w="28575"/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85" name="ตัวเชื่อมต่อตรง 84">
              <a:extLst>
                <a:ext uri="{FF2B5EF4-FFF2-40B4-BE49-F238E27FC236}">
                  <a16:creationId xmlns:a16="http://schemas.microsoft.com/office/drawing/2014/main" id="{968CFDB7-4794-43D4-83E4-E40A1CD82F9F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905668" y="2081508"/>
              <a:ext cx="360000" cy="791087"/>
            </a:xfrm>
            <a:prstGeom prst="line">
              <a:avLst/>
            </a:prstGeom>
            <a:ln w="28575"/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86" name="ตัวเชื่อมต่อตรง 85">
              <a:extLst>
                <a:ext uri="{FF2B5EF4-FFF2-40B4-BE49-F238E27FC236}">
                  <a16:creationId xmlns:a16="http://schemas.microsoft.com/office/drawing/2014/main" id="{14927310-8D28-406F-A505-FF53B1BB2EEA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208416" y="2076855"/>
              <a:ext cx="360000" cy="791087"/>
            </a:xfrm>
            <a:prstGeom prst="line">
              <a:avLst/>
            </a:prstGeom>
            <a:ln w="28575"/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87" name="ตัวเชื่อมต่อตรง 86">
              <a:extLst>
                <a:ext uri="{FF2B5EF4-FFF2-40B4-BE49-F238E27FC236}">
                  <a16:creationId xmlns:a16="http://schemas.microsoft.com/office/drawing/2014/main" id="{AF192AF6-3FAB-47A8-8612-2BEBB79E6738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568416" y="2086161"/>
              <a:ext cx="360000" cy="791087"/>
            </a:xfrm>
            <a:prstGeom prst="line">
              <a:avLst/>
            </a:prstGeom>
            <a:ln w="28575"/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88" name="ตัวเชื่อมต่อตรง 87">
              <a:extLst>
                <a:ext uri="{FF2B5EF4-FFF2-40B4-BE49-F238E27FC236}">
                  <a16:creationId xmlns:a16="http://schemas.microsoft.com/office/drawing/2014/main" id="{4E204ABA-B130-46AF-ABBA-087AF7F195A3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871164" y="2081508"/>
              <a:ext cx="360000" cy="791087"/>
            </a:xfrm>
            <a:prstGeom prst="line">
              <a:avLst/>
            </a:prstGeom>
            <a:ln w="28575"/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89" name="ตัวเชื่อมต่อตรง 88">
              <a:extLst>
                <a:ext uri="{FF2B5EF4-FFF2-40B4-BE49-F238E27FC236}">
                  <a16:creationId xmlns:a16="http://schemas.microsoft.com/office/drawing/2014/main" id="{42578976-944A-4AE3-ABDA-F6B51B0D3FDF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5237333" y="2079182"/>
              <a:ext cx="360000" cy="791087"/>
            </a:xfrm>
            <a:prstGeom prst="line">
              <a:avLst/>
            </a:prstGeom>
            <a:ln w="28575"/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90" name="ตัวเชื่อมต่อตรง 89">
              <a:extLst>
                <a:ext uri="{FF2B5EF4-FFF2-40B4-BE49-F238E27FC236}">
                  <a16:creationId xmlns:a16="http://schemas.microsoft.com/office/drawing/2014/main" id="{DB2F1035-D11D-4D0A-BBB3-66DBFC9EB8B2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5540081" y="2074529"/>
              <a:ext cx="360000" cy="791087"/>
            </a:xfrm>
            <a:prstGeom prst="line">
              <a:avLst/>
            </a:prstGeom>
            <a:ln w="28575"/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91" name="ตัวเชื่อมต่อตรง 90">
              <a:extLst>
                <a:ext uri="{FF2B5EF4-FFF2-40B4-BE49-F238E27FC236}">
                  <a16:creationId xmlns:a16="http://schemas.microsoft.com/office/drawing/2014/main" id="{AF477038-8218-40BD-8F26-92E9AA01EFC0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5900081" y="2083835"/>
              <a:ext cx="360000" cy="791087"/>
            </a:xfrm>
            <a:prstGeom prst="line">
              <a:avLst/>
            </a:prstGeom>
            <a:ln w="28575"/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92" name="ตัวเชื่อมต่อตรง 91">
              <a:extLst>
                <a:ext uri="{FF2B5EF4-FFF2-40B4-BE49-F238E27FC236}">
                  <a16:creationId xmlns:a16="http://schemas.microsoft.com/office/drawing/2014/main" id="{17252FAB-D11E-4700-9C29-58FEE436A603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202829" y="2079182"/>
              <a:ext cx="360000" cy="791087"/>
            </a:xfrm>
            <a:prstGeom prst="line">
              <a:avLst/>
            </a:prstGeom>
            <a:ln w="28575"/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93" name="ตัวเชื่อมต่อตรง 92">
              <a:extLst>
                <a:ext uri="{FF2B5EF4-FFF2-40B4-BE49-F238E27FC236}">
                  <a16:creationId xmlns:a16="http://schemas.microsoft.com/office/drawing/2014/main" id="{44D2D002-DBD0-4BFD-911B-CC1E83CBA781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568645" y="2076855"/>
              <a:ext cx="360000" cy="791087"/>
            </a:xfrm>
            <a:prstGeom prst="line">
              <a:avLst/>
            </a:prstGeom>
            <a:ln w="28575"/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95" name="ตัวเชื่อมต่อตรง 94">
              <a:extLst>
                <a:ext uri="{FF2B5EF4-FFF2-40B4-BE49-F238E27FC236}">
                  <a16:creationId xmlns:a16="http://schemas.microsoft.com/office/drawing/2014/main" id="{06BF1F39-05B3-4A20-B229-E64460C9D73C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871393" y="2072202"/>
              <a:ext cx="360000" cy="791087"/>
            </a:xfrm>
            <a:prstGeom prst="line">
              <a:avLst/>
            </a:prstGeom>
            <a:ln w="28575"/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grpSp>
          <p:nvGrpSpPr>
            <p:cNvPr id="4" name="กลุ่ม 3">
              <a:extLst>
                <a:ext uri="{FF2B5EF4-FFF2-40B4-BE49-F238E27FC236}">
                  <a16:creationId xmlns:a16="http://schemas.microsoft.com/office/drawing/2014/main" id="{84808787-7CEC-4FDE-8CF5-BE49C27E1847}"/>
                </a:ext>
              </a:extLst>
            </p:cNvPr>
            <p:cNvGrpSpPr/>
            <p:nvPr/>
          </p:nvGrpSpPr>
          <p:grpSpPr>
            <a:xfrm flipH="1">
              <a:off x="2574356" y="4277811"/>
              <a:ext cx="4679654" cy="807373"/>
              <a:chOff x="2726756" y="3917771"/>
              <a:chExt cx="4657037" cy="807373"/>
            </a:xfrm>
          </p:grpSpPr>
          <p:cxnSp>
            <p:nvCxnSpPr>
              <p:cNvPr id="98" name="ตัวเชื่อมต่อตรง 97">
                <a:extLst>
                  <a:ext uri="{FF2B5EF4-FFF2-40B4-BE49-F238E27FC236}">
                    <a16:creationId xmlns:a16="http://schemas.microsoft.com/office/drawing/2014/main" id="{45466870-9D3C-491C-B4BB-732DAC524E7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726756" y="3929404"/>
                <a:ext cx="360000" cy="791087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99" name="ตัวเชื่อมต่อตรง 98">
                <a:extLst>
                  <a:ext uri="{FF2B5EF4-FFF2-40B4-BE49-F238E27FC236}">
                    <a16:creationId xmlns:a16="http://schemas.microsoft.com/office/drawing/2014/main" id="{441359EC-7C2E-404E-B9CB-185A6A476DB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3029504" y="3924751"/>
                <a:ext cx="360000" cy="791087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100" name="ตัวเชื่อมต่อตรง 99">
                <a:extLst>
                  <a:ext uri="{FF2B5EF4-FFF2-40B4-BE49-F238E27FC236}">
                    <a16:creationId xmlns:a16="http://schemas.microsoft.com/office/drawing/2014/main" id="{CE39643D-58DA-4EA0-AB79-E0A2438E2A6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3389504" y="3934057"/>
                <a:ext cx="360000" cy="791087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101" name="ตัวเชื่อมต่อตรง 100">
                <a:extLst>
                  <a:ext uri="{FF2B5EF4-FFF2-40B4-BE49-F238E27FC236}">
                    <a16:creationId xmlns:a16="http://schemas.microsoft.com/office/drawing/2014/main" id="{6916807D-1965-4021-A650-094C1498ABB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3692252" y="3929404"/>
                <a:ext cx="360000" cy="791087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102" name="ตัวเชื่อมต่อตรง 101">
                <a:extLst>
                  <a:ext uri="{FF2B5EF4-FFF2-40B4-BE49-F238E27FC236}">
                    <a16:creationId xmlns:a16="http://schemas.microsoft.com/office/drawing/2014/main" id="{8389565B-E382-4CE3-A2D4-1D77A32AFC5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4058068" y="3927077"/>
                <a:ext cx="360000" cy="791087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103" name="ตัวเชื่อมต่อตรง 102">
                <a:extLst>
                  <a:ext uri="{FF2B5EF4-FFF2-40B4-BE49-F238E27FC236}">
                    <a16:creationId xmlns:a16="http://schemas.microsoft.com/office/drawing/2014/main" id="{114F6ED9-F49C-49B3-B8D2-768BA8CD708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4360816" y="3922424"/>
                <a:ext cx="360000" cy="791087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104" name="ตัวเชื่อมต่อตรง 103">
                <a:extLst>
                  <a:ext uri="{FF2B5EF4-FFF2-40B4-BE49-F238E27FC236}">
                    <a16:creationId xmlns:a16="http://schemas.microsoft.com/office/drawing/2014/main" id="{EE18D70A-E402-4CAF-9D12-9F68064E439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4720816" y="3931730"/>
                <a:ext cx="360000" cy="791087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105" name="ตัวเชื่อมต่อตรง 104">
                <a:extLst>
                  <a:ext uri="{FF2B5EF4-FFF2-40B4-BE49-F238E27FC236}">
                    <a16:creationId xmlns:a16="http://schemas.microsoft.com/office/drawing/2014/main" id="{DF1ECE9F-E302-44E4-8214-D5B73353B69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5023564" y="3927077"/>
                <a:ext cx="360000" cy="791087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106" name="ตัวเชื่อมต่อตรง 105">
                <a:extLst>
                  <a:ext uri="{FF2B5EF4-FFF2-40B4-BE49-F238E27FC236}">
                    <a16:creationId xmlns:a16="http://schemas.microsoft.com/office/drawing/2014/main" id="{6329CE40-8DB2-45F2-8536-AAEFB933CAC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5389733" y="3924751"/>
                <a:ext cx="360000" cy="791087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107" name="ตัวเชื่อมต่อตรง 106">
                <a:extLst>
                  <a:ext uri="{FF2B5EF4-FFF2-40B4-BE49-F238E27FC236}">
                    <a16:creationId xmlns:a16="http://schemas.microsoft.com/office/drawing/2014/main" id="{E86EB9B7-9406-4DF1-8B1C-52AB62B3EF5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5692481" y="3920098"/>
                <a:ext cx="360000" cy="791087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108" name="ตัวเชื่อมต่อตรง 107">
                <a:extLst>
                  <a:ext uri="{FF2B5EF4-FFF2-40B4-BE49-F238E27FC236}">
                    <a16:creationId xmlns:a16="http://schemas.microsoft.com/office/drawing/2014/main" id="{EF64F9A1-3B56-4A0B-98DF-64A34B659EF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052481" y="3929404"/>
                <a:ext cx="360000" cy="791087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109" name="ตัวเชื่อมต่อตรง 108">
                <a:extLst>
                  <a:ext uri="{FF2B5EF4-FFF2-40B4-BE49-F238E27FC236}">
                    <a16:creationId xmlns:a16="http://schemas.microsoft.com/office/drawing/2014/main" id="{0CE12499-3753-40EB-8462-4218E5EA046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355229" y="3924751"/>
                <a:ext cx="360000" cy="791087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110" name="ตัวเชื่อมต่อตรง 109">
                <a:extLst>
                  <a:ext uri="{FF2B5EF4-FFF2-40B4-BE49-F238E27FC236}">
                    <a16:creationId xmlns:a16="http://schemas.microsoft.com/office/drawing/2014/main" id="{4B0FC43C-E4CA-4AC4-ACDB-C584DA065B8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721045" y="3922424"/>
                <a:ext cx="360000" cy="791087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111" name="ตัวเชื่อมต่อตรง 110">
                <a:extLst>
                  <a:ext uri="{FF2B5EF4-FFF2-40B4-BE49-F238E27FC236}">
                    <a16:creationId xmlns:a16="http://schemas.microsoft.com/office/drawing/2014/main" id="{90D73072-5F1F-4FD5-A3B5-B8C46DEFC38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7023793" y="3917771"/>
                <a:ext cx="360000" cy="791087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</p:grpSp>
      </p:grpSp>
      <p:sp>
        <p:nvSpPr>
          <p:cNvPr id="131" name="ลูกศร: โค้ง 130">
            <a:extLst>
              <a:ext uri="{FF2B5EF4-FFF2-40B4-BE49-F238E27FC236}">
                <a16:creationId xmlns:a16="http://schemas.microsoft.com/office/drawing/2014/main" id="{9E6EE18F-620A-4EDF-BD5A-34513B420DF5}"/>
              </a:ext>
            </a:extLst>
          </p:cNvPr>
          <p:cNvSpPr/>
          <p:nvPr/>
        </p:nvSpPr>
        <p:spPr>
          <a:xfrm flipH="1">
            <a:off x="2548980" y="954563"/>
            <a:ext cx="998491" cy="992763"/>
          </a:xfrm>
          <a:prstGeom prst="bentArrow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solidFill>
                <a:srgbClr val="FF0000"/>
              </a:solidFill>
            </a:endParaRPr>
          </a:p>
        </p:txBody>
      </p:sp>
      <p:pic>
        <p:nvPicPr>
          <p:cNvPr id="5" name="รูปภาพ 4">
            <a:extLst>
              <a:ext uri="{FF2B5EF4-FFF2-40B4-BE49-F238E27FC236}">
                <a16:creationId xmlns:a16="http://schemas.microsoft.com/office/drawing/2014/main" id="{B6175A6F-21DD-4993-AEF7-9F02CF3169D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0453" y="2094768"/>
            <a:ext cx="5964049" cy="2806236"/>
          </a:xfrm>
          <a:prstGeom prst="rect">
            <a:avLst/>
          </a:prstGeom>
        </p:spPr>
      </p:pic>
      <p:sp>
        <p:nvSpPr>
          <p:cNvPr id="112" name="ลูกศร: โค้ง 111">
            <a:extLst>
              <a:ext uri="{FF2B5EF4-FFF2-40B4-BE49-F238E27FC236}">
                <a16:creationId xmlns:a16="http://schemas.microsoft.com/office/drawing/2014/main" id="{B76171AC-1A84-4DBB-96C8-04C66964C9B4}"/>
              </a:ext>
            </a:extLst>
          </p:cNvPr>
          <p:cNvSpPr/>
          <p:nvPr/>
        </p:nvSpPr>
        <p:spPr>
          <a:xfrm rot="17521929">
            <a:off x="7578115" y="4308524"/>
            <a:ext cx="729143" cy="847527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43750"/>
            </a:avLst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solidFill>
                <a:srgbClr val="FF0000"/>
              </a:solidFill>
            </a:endParaRPr>
          </a:p>
        </p:txBody>
      </p:sp>
      <p:sp>
        <p:nvSpPr>
          <p:cNvPr id="113" name="ลูกศร: ซ้าย 112">
            <a:extLst>
              <a:ext uri="{FF2B5EF4-FFF2-40B4-BE49-F238E27FC236}">
                <a16:creationId xmlns:a16="http://schemas.microsoft.com/office/drawing/2014/main" id="{124CDE2E-FFB1-441D-B345-C1068BCECDC8}"/>
              </a:ext>
            </a:extLst>
          </p:cNvPr>
          <p:cNvSpPr/>
          <p:nvPr/>
        </p:nvSpPr>
        <p:spPr>
          <a:xfrm rot="6491774">
            <a:off x="7797596" y="3775479"/>
            <a:ext cx="435688" cy="363735"/>
          </a:xfrm>
          <a:prstGeom prst="leftArrow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115" name="สี่เหลี่ยมผืนผ้า 114">
            <a:extLst>
              <a:ext uri="{FF2B5EF4-FFF2-40B4-BE49-F238E27FC236}">
                <a16:creationId xmlns:a16="http://schemas.microsoft.com/office/drawing/2014/main" id="{695B509F-F1E8-4552-B3E2-296FFBDD78FA}"/>
              </a:ext>
            </a:extLst>
          </p:cNvPr>
          <p:cNvSpPr/>
          <p:nvPr/>
        </p:nvSpPr>
        <p:spPr>
          <a:xfrm>
            <a:off x="2393916" y="2382499"/>
            <a:ext cx="885179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38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B</a:t>
            </a:r>
            <a:endParaRPr lang="th-TH" sz="13800" dirty="0"/>
          </a:p>
        </p:txBody>
      </p:sp>
    </p:spTree>
    <p:extLst>
      <p:ext uri="{BB962C8B-B14F-4D97-AF65-F5344CB8AC3E}">
        <p14:creationId xmlns:p14="http://schemas.microsoft.com/office/powerpoint/2010/main" val="20591006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รูปภาพ 4">
            <a:extLst>
              <a:ext uri="{FF2B5EF4-FFF2-40B4-BE49-F238E27FC236}">
                <a16:creationId xmlns:a16="http://schemas.microsoft.com/office/drawing/2014/main" id="{17498612-D767-4D56-A8E9-94082FE0A88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95"/>
          <a:stretch/>
        </p:blipFill>
        <p:spPr>
          <a:xfrm>
            <a:off x="1487489" y="1628801"/>
            <a:ext cx="4572987" cy="3113989"/>
          </a:xfrm>
          <a:prstGeom prst="rect">
            <a:avLst/>
          </a:prstGeom>
        </p:spPr>
      </p:pic>
      <p:sp>
        <p:nvSpPr>
          <p:cNvPr id="7" name="กล่องข้อความ 6">
            <a:extLst>
              <a:ext uri="{FF2B5EF4-FFF2-40B4-BE49-F238E27FC236}">
                <a16:creationId xmlns:a16="http://schemas.microsoft.com/office/drawing/2014/main" id="{2FDBB3A1-EF8A-47AD-93C6-0CC5A61B4F21}"/>
              </a:ext>
            </a:extLst>
          </p:cNvPr>
          <p:cNvSpPr txBox="1"/>
          <p:nvPr/>
        </p:nvSpPr>
        <p:spPr>
          <a:xfrm>
            <a:off x="1143000" y="260648"/>
            <a:ext cx="9906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ที่จอดรถจักรยานยนต์ </a:t>
            </a:r>
            <a:r>
              <a:rPr lang="en-US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B</a:t>
            </a:r>
            <a:endParaRPr lang="th-TH" b="1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pic>
        <p:nvPicPr>
          <p:cNvPr id="9" name="รูปภาพ 8">
            <a:extLst>
              <a:ext uri="{FF2B5EF4-FFF2-40B4-BE49-F238E27FC236}">
                <a16:creationId xmlns:a16="http://schemas.microsoft.com/office/drawing/2014/main" id="{D00A8634-0072-476C-822E-3DF4B63D4B0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75"/>
          <a:stretch/>
        </p:blipFill>
        <p:spPr>
          <a:xfrm>
            <a:off x="6240017" y="1648658"/>
            <a:ext cx="4572987" cy="3113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6063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สี่เหลี่ยมผืนผ้า 271">
            <a:extLst>
              <a:ext uri="{FF2B5EF4-FFF2-40B4-BE49-F238E27FC236}">
                <a16:creationId xmlns:a16="http://schemas.microsoft.com/office/drawing/2014/main" id="{E5CAE36B-17B2-4F06-B0DC-E8999F211B08}"/>
              </a:ext>
            </a:extLst>
          </p:cNvPr>
          <p:cNvSpPr/>
          <p:nvPr/>
        </p:nvSpPr>
        <p:spPr>
          <a:xfrm>
            <a:off x="5432325" y="1244935"/>
            <a:ext cx="1352744" cy="3281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10" name="ลูกศร: ซ้าย 9">
            <a:extLst>
              <a:ext uri="{FF2B5EF4-FFF2-40B4-BE49-F238E27FC236}">
                <a16:creationId xmlns:a16="http://schemas.microsoft.com/office/drawing/2014/main" id="{F07FC62B-D05E-4D52-B482-BA7B2D87B1B1}"/>
              </a:ext>
            </a:extLst>
          </p:cNvPr>
          <p:cNvSpPr/>
          <p:nvPr/>
        </p:nvSpPr>
        <p:spPr>
          <a:xfrm>
            <a:off x="8447400" y="1468479"/>
            <a:ext cx="913851" cy="610174"/>
          </a:xfrm>
          <a:prstGeom prst="leftArrow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15" name="ลูกศร: โค้ง 14">
            <a:extLst>
              <a:ext uri="{FF2B5EF4-FFF2-40B4-BE49-F238E27FC236}">
                <a16:creationId xmlns:a16="http://schemas.microsoft.com/office/drawing/2014/main" id="{E0B7D443-BB3D-4083-A2CC-310E9D88B08C}"/>
              </a:ext>
            </a:extLst>
          </p:cNvPr>
          <p:cNvSpPr/>
          <p:nvPr/>
        </p:nvSpPr>
        <p:spPr>
          <a:xfrm rot="16200000">
            <a:off x="-61394" y="973433"/>
            <a:ext cx="1092042" cy="979955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43750"/>
            </a:avLst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solidFill>
                <a:srgbClr val="FF0000"/>
              </a:solidFill>
            </a:endParaRPr>
          </a:p>
        </p:txBody>
      </p:sp>
      <p:sp>
        <p:nvSpPr>
          <p:cNvPr id="27" name="กล่องข้อความ 26">
            <a:extLst>
              <a:ext uri="{FF2B5EF4-FFF2-40B4-BE49-F238E27FC236}">
                <a16:creationId xmlns:a16="http://schemas.microsoft.com/office/drawing/2014/main" id="{6B0015E9-59B5-4162-B366-92A197240F5E}"/>
              </a:ext>
            </a:extLst>
          </p:cNvPr>
          <p:cNvSpPr txBox="1"/>
          <p:nvPr/>
        </p:nvSpPr>
        <p:spPr>
          <a:xfrm rot="16200000">
            <a:off x="13644286" y="1345979"/>
            <a:ext cx="6824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/>
              <a:t>C</a:t>
            </a:r>
            <a:endParaRPr lang="th-TH" sz="3200" b="1" dirty="0"/>
          </a:p>
        </p:txBody>
      </p:sp>
      <p:sp>
        <p:nvSpPr>
          <p:cNvPr id="23" name="กล่องข้อความ 22">
            <a:extLst>
              <a:ext uri="{FF2B5EF4-FFF2-40B4-BE49-F238E27FC236}">
                <a16:creationId xmlns:a16="http://schemas.microsoft.com/office/drawing/2014/main" id="{8123701D-F659-4363-B5FE-A5474444A7C6}"/>
              </a:ext>
            </a:extLst>
          </p:cNvPr>
          <p:cNvSpPr txBox="1"/>
          <p:nvPr/>
        </p:nvSpPr>
        <p:spPr>
          <a:xfrm>
            <a:off x="1143000" y="116632"/>
            <a:ext cx="9906000" cy="52322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ที่จอดรถจักรยานยนต์ </a:t>
            </a:r>
            <a:r>
              <a:rPr lang="en-US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C</a:t>
            </a:r>
            <a:endParaRPr lang="th-TH" b="1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94" name="สี่เหลี่ยมผืนผ้า 93">
            <a:extLst>
              <a:ext uri="{FF2B5EF4-FFF2-40B4-BE49-F238E27FC236}">
                <a16:creationId xmlns:a16="http://schemas.microsoft.com/office/drawing/2014/main" id="{716BDF40-4DA4-4186-BC73-7B4B9E2A99DC}"/>
              </a:ext>
            </a:extLst>
          </p:cNvPr>
          <p:cNvSpPr/>
          <p:nvPr/>
        </p:nvSpPr>
        <p:spPr>
          <a:xfrm>
            <a:off x="12855624" y="382032"/>
            <a:ext cx="1152128" cy="6497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grpSp>
        <p:nvGrpSpPr>
          <p:cNvPr id="271" name="กลุ่ม 270">
            <a:extLst>
              <a:ext uri="{FF2B5EF4-FFF2-40B4-BE49-F238E27FC236}">
                <a16:creationId xmlns:a16="http://schemas.microsoft.com/office/drawing/2014/main" id="{3BE5C73F-62F3-49D5-AC99-0E75902C01E6}"/>
              </a:ext>
            </a:extLst>
          </p:cNvPr>
          <p:cNvGrpSpPr/>
          <p:nvPr/>
        </p:nvGrpSpPr>
        <p:grpSpPr>
          <a:xfrm>
            <a:off x="314331" y="1031736"/>
            <a:ext cx="11644306" cy="2001451"/>
            <a:chOff x="56456" y="1834095"/>
            <a:chExt cx="9721080" cy="1391977"/>
          </a:xfrm>
        </p:grpSpPr>
        <p:sp>
          <p:nvSpPr>
            <p:cNvPr id="2" name="สี่เหลี่ยมผืนผ้า 1">
              <a:extLst>
                <a:ext uri="{FF2B5EF4-FFF2-40B4-BE49-F238E27FC236}">
                  <a16:creationId xmlns:a16="http://schemas.microsoft.com/office/drawing/2014/main" id="{6651FF42-1CEC-4503-9FC6-1CCF862A7075}"/>
                </a:ext>
              </a:extLst>
            </p:cNvPr>
            <p:cNvSpPr/>
            <p:nvPr/>
          </p:nvSpPr>
          <p:spPr>
            <a:xfrm>
              <a:off x="56456" y="1834095"/>
              <a:ext cx="9721080" cy="1378877"/>
            </a:xfrm>
            <a:prstGeom prst="rect">
              <a:avLst/>
            </a:prstGeom>
            <a:noFill/>
            <a:ln w="28575" cap="flat" cmpd="sng" algn="ctr">
              <a:solidFill>
                <a:schemeClr val="accent2"/>
              </a:solidFill>
              <a:prstDash val="lg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29" name="สี่เหลี่ยมผืนผ้า 28">
              <a:extLst>
                <a:ext uri="{FF2B5EF4-FFF2-40B4-BE49-F238E27FC236}">
                  <a16:creationId xmlns:a16="http://schemas.microsoft.com/office/drawing/2014/main" id="{15FDF7C2-0DA9-4303-BC03-409AB8CBB14D}"/>
                </a:ext>
              </a:extLst>
            </p:cNvPr>
            <p:cNvSpPr/>
            <p:nvPr/>
          </p:nvSpPr>
          <p:spPr>
            <a:xfrm>
              <a:off x="4321985" y="1844825"/>
              <a:ext cx="1279087" cy="23795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sp>
          <p:nvSpPr>
            <p:cNvPr id="125" name="สี่เหลี่ยมผืนผ้า 124">
              <a:extLst>
                <a:ext uri="{FF2B5EF4-FFF2-40B4-BE49-F238E27FC236}">
                  <a16:creationId xmlns:a16="http://schemas.microsoft.com/office/drawing/2014/main" id="{E76B62D0-C206-4E05-9F89-422BED111F87}"/>
                </a:ext>
              </a:extLst>
            </p:cNvPr>
            <p:cNvSpPr/>
            <p:nvPr/>
          </p:nvSpPr>
          <p:spPr>
            <a:xfrm>
              <a:off x="5906161" y="2840574"/>
              <a:ext cx="3655349" cy="37240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grpSp>
          <p:nvGrpSpPr>
            <p:cNvPr id="161" name="กลุ่ม 160">
              <a:extLst>
                <a:ext uri="{FF2B5EF4-FFF2-40B4-BE49-F238E27FC236}">
                  <a16:creationId xmlns:a16="http://schemas.microsoft.com/office/drawing/2014/main" id="{EEF01657-6569-4CDA-85E4-0F2E758C6CDB}"/>
                </a:ext>
              </a:extLst>
            </p:cNvPr>
            <p:cNvGrpSpPr/>
            <p:nvPr/>
          </p:nvGrpSpPr>
          <p:grpSpPr>
            <a:xfrm>
              <a:off x="3221574" y="1911218"/>
              <a:ext cx="1048333" cy="353480"/>
              <a:chOff x="3385958" y="1911218"/>
              <a:chExt cx="1048333" cy="353480"/>
            </a:xfrm>
          </p:grpSpPr>
          <p:cxnSp>
            <p:nvCxnSpPr>
              <p:cNvPr id="126" name="ตัวเชื่อมต่อตรง 125">
                <a:extLst>
                  <a:ext uri="{FF2B5EF4-FFF2-40B4-BE49-F238E27FC236}">
                    <a16:creationId xmlns:a16="http://schemas.microsoft.com/office/drawing/2014/main" id="{C24E9A3E-D6B8-4808-810B-D30F23219075}"/>
                  </a:ext>
                </a:extLst>
              </p:cNvPr>
              <p:cNvCxnSpPr>
                <a:cxnSpLocks/>
              </p:cNvCxnSpPr>
              <p:nvPr/>
            </p:nvCxnSpPr>
            <p:spPr>
              <a:xfrm rot="175277" flipH="1" flipV="1">
                <a:off x="4169609" y="1912909"/>
                <a:ext cx="264682" cy="343745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135" name="ตัวเชื่อมต่อตรง 134">
                <a:extLst>
                  <a:ext uri="{FF2B5EF4-FFF2-40B4-BE49-F238E27FC236}">
                    <a16:creationId xmlns:a16="http://schemas.microsoft.com/office/drawing/2014/main" id="{1CD1ABE8-BF3E-4C55-94B2-E68921CF43EE}"/>
                  </a:ext>
                </a:extLst>
              </p:cNvPr>
              <p:cNvCxnSpPr>
                <a:cxnSpLocks/>
              </p:cNvCxnSpPr>
              <p:nvPr/>
            </p:nvCxnSpPr>
            <p:spPr>
              <a:xfrm rot="175277" flipH="1" flipV="1">
                <a:off x="3905378" y="1911218"/>
                <a:ext cx="264682" cy="343745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136" name="ตัวเชื่อมต่อตรง 135">
                <a:extLst>
                  <a:ext uri="{FF2B5EF4-FFF2-40B4-BE49-F238E27FC236}">
                    <a16:creationId xmlns:a16="http://schemas.microsoft.com/office/drawing/2014/main" id="{65AF1C4B-7A64-4F80-B3AE-9108D3C04529}"/>
                  </a:ext>
                </a:extLst>
              </p:cNvPr>
              <p:cNvCxnSpPr>
                <a:cxnSpLocks/>
              </p:cNvCxnSpPr>
              <p:nvPr/>
            </p:nvCxnSpPr>
            <p:spPr>
              <a:xfrm rot="175277" flipH="1" flipV="1">
                <a:off x="3650014" y="1914098"/>
                <a:ext cx="264682" cy="343745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137" name="ตัวเชื่อมต่อตรง 136">
                <a:extLst>
                  <a:ext uri="{FF2B5EF4-FFF2-40B4-BE49-F238E27FC236}">
                    <a16:creationId xmlns:a16="http://schemas.microsoft.com/office/drawing/2014/main" id="{E76D78E9-68A8-4E46-9FD5-9A92F45FC0C4}"/>
                  </a:ext>
                </a:extLst>
              </p:cNvPr>
              <p:cNvCxnSpPr>
                <a:cxnSpLocks/>
              </p:cNvCxnSpPr>
              <p:nvPr/>
            </p:nvCxnSpPr>
            <p:spPr>
              <a:xfrm rot="175277" flipH="1" flipV="1">
                <a:off x="3385958" y="1920953"/>
                <a:ext cx="264682" cy="343745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</p:grpSp>
        <p:grpSp>
          <p:nvGrpSpPr>
            <p:cNvPr id="162" name="กลุ่ม 161">
              <a:extLst>
                <a:ext uri="{FF2B5EF4-FFF2-40B4-BE49-F238E27FC236}">
                  <a16:creationId xmlns:a16="http://schemas.microsoft.com/office/drawing/2014/main" id="{E3CDB111-A5D1-439A-801C-3742A87B50A2}"/>
                </a:ext>
              </a:extLst>
            </p:cNvPr>
            <p:cNvGrpSpPr/>
            <p:nvPr/>
          </p:nvGrpSpPr>
          <p:grpSpPr>
            <a:xfrm>
              <a:off x="2196328" y="1916832"/>
              <a:ext cx="1048333" cy="353480"/>
              <a:chOff x="3385958" y="1911218"/>
              <a:chExt cx="1048333" cy="353480"/>
            </a:xfrm>
          </p:grpSpPr>
          <p:cxnSp>
            <p:nvCxnSpPr>
              <p:cNvPr id="163" name="ตัวเชื่อมต่อตรง 162">
                <a:extLst>
                  <a:ext uri="{FF2B5EF4-FFF2-40B4-BE49-F238E27FC236}">
                    <a16:creationId xmlns:a16="http://schemas.microsoft.com/office/drawing/2014/main" id="{A0A96996-EA32-477E-9D54-62ED4607CBB8}"/>
                  </a:ext>
                </a:extLst>
              </p:cNvPr>
              <p:cNvCxnSpPr>
                <a:cxnSpLocks/>
              </p:cNvCxnSpPr>
              <p:nvPr/>
            </p:nvCxnSpPr>
            <p:spPr>
              <a:xfrm rot="175277" flipH="1" flipV="1">
                <a:off x="4169609" y="1912909"/>
                <a:ext cx="264682" cy="343745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164" name="ตัวเชื่อมต่อตรง 163">
                <a:extLst>
                  <a:ext uri="{FF2B5EF4-FFF2-40B4-BE49-F238E27FC236}">
                    <a16:creationId xmlns:a16="http://schemas.microsoft.com/office/drawing/2014/main" id="{117C9143-8DC0-4AA9-83FE-1EEB9936AFAF}"/>
                  </a:ext>
                </a:extLst>
              </p:cNvPr>
              <p:cNvCxnSpPr>
                <a:cxnSpLocks/>
              </p:cNvCxnSpPr>
              <p:nvPr/>
            </p:nvCxnSpPr>
            <p:spPr>
              <a:xfrm rot="175277" flipH="1" flipV="1">
                <a:off x="3905378" y="1911218"/>
                <a:ext cx="264682" cy="343745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165" name="ตัวเชื่อมต่อตรง 164">
                <a:extLst>
                  <a:ext uri="{FF2B5EF4-FFF2-40B4-BE49-F238E27FC236}">
                    <a16:creationId xmlns:a16="http://schemas.microsoft.com/office/drawing/2014/main" id="{BEFCB073-BB47-44BD-AB40-05C50339125F}"/>
                  </a:ext>
                </a:extLst>
              </p:cNvPr>
              <p:cNvCxnSpPr>
                <a:cxnSpLocks/>
              </p:cNvCxnSpPr>
              <p:nvPr/>
            </p:nvCxnSpPr>
            <p:spPr>
              <a:xfrm rot="175277" flipH="1" flipV="1">
                <a:off x="3650014" y="1914098"/>
                <a:ext cx="264682" cy="343745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166" name="ตัวเชื่อมต่อตรง 165">
                <a:extLst>
                  <a:ext uri="{FF2B5EF4-FFF2-40B4-BE49-F238E27FC236}">
                    <a16:creationId xmlns:a16="http://schemas.microsoft.com/office/drawing/2014/main" id="{64E1067B-93A7-4F1E-A65E-7A78D7F8ECF9}"/>
                  </a:ext>
                </a:extLst>
              </p:cNvPr>
              <p:cNvCxnSpPr>
                <a:cxnSpLocks/>
              </p:cNvCxnSpPr>
              <p:nvPr/>
            </p:nvCxnSpPr>
            <p:spPr>
              <a:xfrm rot="175277" flipH="1" flipV="1">
                <a:off x="3385958" y="1920953"/>
                <a:ext cx="264682" cy="343745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</p:grpSp>
        <p:grpSp>
          <p:nvGrpSpPr>
            <p:cNvPr id="167" name="กลุ่ม 166">
              <a:extLst>
                <a:ext uri="{FF2B5EF4-FFF2-40B4-BE49-F238E27FC236}">
                  <a16:creationId xmlns:a16="http://schemas.microsoft.com/office/drawing/2014/main" id="{A4490189-21B8-4421-BD3F-839834DEE9DA}"/>
                </a:ext>
              </a:extLst>
            </p:cNvPr>
            <p:cNvGrpSpPr/>
            <p:nvPr/>
          </p:nvGrpSpPr>
          <p:grpSpPr>
            <a:xfrm>
              <a:off x="1197433" y="1916832"/>
              <a:ext cx="1048333" cy="353480"/>
              <a:chOff x="3385958" y="1911218"/>
              <a:chExt cx="1048333" cy="353480"/>
            </a:xfrm>
          </p:grpSpPr>
          <p:cxnSp>
            <p:nvCxnSpPr>
              <p:cNvPr id="168" name="ตัวเชื่อมต่อตรง 167">
                <a:extLst>
                  <a:ext uri="{FF2B5EF4-FFF2-40B4-BE49-F238E27FC236}">
                    <a16:creationId xmlns:a16="http://schemas.microsoft.com/office/drawing/2014/main" id="{A53551FC-04E8-4D41-97CF-E8C058ED93E5}"/>
                  </a:ext>
                </a:extLst>
              </p:cNvPr>
              <p:cNvCxnSpPr>
                <a:cxnSpLocks/>
              </p:cNvCxnSpPr>
              <p:nvPr/>
            </p:nvCxnSpPr>
            <p:spPr>
              <a:xfrm rot="175277" flipH="1" flipV="1">
                <a:off x="4169609" y="1912909"/>
                <a:ext cx="264682" cy="343745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169" name="ตัวเชื่อมต่อตรง 168">
                <a:extLst>
                  <a:ext uri="{FF2B5EF4-FFF2-40B4-BE49-F238E27FC236}">
                    <a16:creationId xmlns:a16="http://schemas.microsoft.com/office/drawing/2014/main" id="{104779D6-DC7A-4581-97D4-5B850BD55E36}"/>
                  </a:ext>
                </a:extLst>
              </p:cNvPr>
              <p:cNvCxnSpPr>
                <a:cxnSpLocks/>
              </p:cNvCxnSpPr>
              <p:nvPr/>
            </p:nvCxnSpPr>
            <p:spPr>
              <a:xfrm rot="175277" flipH="1" flipV="1">
                <a:off x="3905378" y="1911218"/>
                <a:ext cx="264682" cy="343745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170" name="ตัวเชื่อมต่อตรง 169">
                <a:extLst>
                  <a:ext uri="{FF2B5EF4-FFF2-40B4-BE49-F238E27FC236}">
                    <a16:creationId xmlns:a16="http://schemas.microsoft.com/office/drawing/2014/main" id="{7FD8D954-BA2C-4A67-B1BC-08E6375CD0DB}"/>
                  </a:ext>
                </a:extLst>
              </p:cNvPr>
              <p:cNvCxnSpPr>
                <a:cxnSpLocks/>
              </p:cNvCxnSpPr>
              <p:nvPr/>
            </p:nvCxnSpPr>
            <p:spPr>
              <a:xfrm rot="175277" flipH="1" flipV="1">
                <a:off x="3650014" y="1914098"/>
                <a:ext cx="264682" cy="343745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171" name="ตัวเชื่อมต่อตรง 170">
                <a:extLst>
                  <a:ext uri="{FF2B5EF4-FFF2-40B4-BE49-F238E27FC236}">
                    <a16:creationId xmlns:a16="http://schemas.microsoft.com/office/drawing/2014/main" id="{B4174E4C-44BB-45C3-9AF5-CABAFCEC9373}"/>
                  </a:ext>
                </a:extLst>
              </p:cNvPr>
              <p:cNvCxnSpPr>
                <a:cxnSpLocks/>
              </p:cNvCxnSpPr>
              <p:nvPr/>
            </p:nvCxnSpPr>
            <p:spPr>
              <a:xfrm rot="175277" flipH="1" flipV="1">
                <a:off x="3385958" y="1920953"/>
                <a:ext cx="264682" cy="343745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</p:grpSp>
        <p:grpSp>
          <p:nvGrpSpPr>
            <p:cNvPr id="172" name="กลุ่ม 171">
              <a:extLst>
                <a:ext uri="{FF2B5EF4-FFF2-40B4-BE49-F238E27FC236}">
                  <a16:creationId xmlns:a16="http://schemas.microsoft.com/office/drawing/2014/main" id="{62A99083-19F3-4E67-AE53-DD98B1C71722}"/>
                </a:ext>
              </a:extLst>
            </p:cNvPr>
            <p:cNvGrpSpPr/>
            <p:nvPr/>
          </p:nvGrpSpPr>
          <p:grpSpPr>
            <a:xfrm>
              <a:off x="169648" y="1916832"/>
              <a:ext cx="1048333" cy="353480"/>
              <a:chOff x="3385958" y="1911218"/>
              <a:chExt cx="1048333" cy="353480"/>
            </a:xfrm>
          </p:grpSpPr>
          <p:cxnSp>
            <p:nvCxnSpPr>
              <p:cNvPr id="173" name="ตัวเชื่อมต่อตรง 172">
                <a:extLst>
                  <a:ext uri="{FF2B5EF4-FFF2-40B4-BE49-F238E27FC236}">
                    <a16:creationId xmlns:a16="http://schemas.microsoft.com/office/drawing/2014/main" id="{3AE9F0F4-BBB6-4FEC-A12F-E5D2A5E4FD26}"/>
                  </a:ext>
                </a:extLst>
              </p:cNvPr>
              <p:cNvCxnSpPr>
                <a:cxnSpLocks/>
              </p:cNvCxnSpPr>
              <p:nvPr/>
            </p:nvCxnSpPr>
            <p:spPr>
              <a:xfrm rot="175277" flipH="1" flipV="1">
                <a:off x="4169609" y="1912909"/>
                <a:ext cx="264682" cy="343745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174" name="ตัวเชื่อมต่อตรง 173">
                <a:extLst>
                  <a:ext uri="{FF2B5EF4-FFF2-40B4-BE49-F238E27FC236}">
                    <a16:creationId xmlns:a16="http://schemas.microsoft.com/office/drawing/2014/main" id="{234A138A-CF8D-430C-8BEB-1498EE782B23}"/>
                  </a:ext>
                </a:extLst>
              </p:cNvPr>
              <p:cNvCxnSpPr>
                <a:cxnSpLocks/>
              </p:cNvCxnSpPr>
              <p:nvPr/>
            </p:nvCxnSpPr>
            <p:spPr>
              <a:xfrm rot="175277" flipH="1" flipV="1">
                <a:off x="3905378" y="1911218"/>
                <a:ext cx="264682" cy="343745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175" name="ตัวเชื่อมต่อตรง 174">
                <a:extLst>
                  <a:ext uri="{FF2B5EF4-FFF2-40B4-BE49-F238E27FC236}">
                    <a16:creationId xmlns:a16="http://schemas.microsoft.com/office/drawing/2014/main" id="{0C7891D7-81BB-4854-876E-52F9281F4ADA}"/>
                  </a:ext>
                </a:extLst>
              </p:cNvPr>
              <p:cNvCxnSpPr>
                <a:cxnSpLocks/>
              </p:cNvCxnSpPr>
              <p:nvPr/>
            </p:nvCxnSpPr>
            <p:spPr>
              <a:xfrm rot="175277" flipH="1" flipV="1">
                <a:off x="3650014" y="1914098"/>
                <a:ext cx="264682" cy="343745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176" name="ตัวเชื่อมต่อตรง 175">
                <a:extLst>
                  <a:ext uri="{FF2B5EF4-FFF2-40B4-BE49-F238E27FC236}">
                    <a16:creationId xmlns:a16="http://schemas.microsoft.com/office/drawing/2014/main" id="{78C29087-AEF9-401D-8A71-970AA3C0AE6F}"/>
                  </a:ext>
                </a:extLst>
              </p:cNvPr>
              <p:cNvCxnSpPr>
                <a:cxnSpLocks/>
              </p:cNvCxnSpPr>
              <p:nvPr/>
            </p:nvCxnSpPr>
            <p:spPr>
              <a:xfrm rot="175277" flipH="1" flipV="1">
                <a:off x="3385958" y="1920953"/>
                <a:ext cx="264682" cy="343745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</p:grpSp>
        <p:grpSp>
          <p:nvGrpSpPr>
            <p:cNvPr id="177" name="กลุ่ม 176">
              <a:extLst>
                <a:ext uri="{FF2B5EF4-FFF2-40B4-BE49-F238E27FC236}">
                  <a16:creationId xmlns:a16="http://schemas.microsoft.com/office/drawing/2014/main" id="{25667239-C19A-4873-9831-D973ACBA72CE}"/>
                </a:ext>
              </a:extLst>
            </p:cNvPr>
            <p:cNvGrpSpPr/>
            <p:nvPr/>
          </p:nvGrpSpPr>
          <p:grpSpPr>
            <a:xfrm>
              <a:off x="8713765" y="1920045"/>
              <a:ext cx="1048333" cy="353480"/>
              <a:chOff x="3385958" y="1911218"/>
              <a:chExt cx="1048333" cy="353480"/>
            </a:xfrm>
          </p:grpSpPr>
          <p:cxnSp>
            <p:nvCxnSpPr>
              <p:cNvPr id="178" name="ตัวเชื่อมต่อตรง 177">
                <a:extLst>
                  <a:ext uri="{FF2B5EF4-FFF2-40B4-BE49-F238E27FC236}">
                    <a16:creationId xmlns:a16="http://schemas.microsoft.com/office/drawing/2014/main" id="{0011518D-DD35-41E2-B3DE-31FE54B78E75}"/>
                  </a:ext>
                </a:extLst>
              </p:cNvPr>
              <p:cNvCxnSpPr>
                <a:cxnSpLocks/>
              </p:cNvCxnSpPr>
              <p:nvPr/>
            </p:nvCxnSpPr>
            <p:spPr>
              <a:xfrm rot="175277" flipH="1" flipV="1">
                <a:off x="4169609" y="1912909"/>
                <a:ext cx="264682" cy="343745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179" name="ตัวเชื่อมต่อตรง 178">
                <a:extLst>
                  <a:ext uri="{FF2B5EF4-FFF2-40B4-BE49-F238E27FC236}">
                    <a16:creationId xmlns:a16="http://schemas.microsoft.com/office/drawing/2014/main" id="{C3D31BB3-F435-4648-9B9F-91A70245C9EB}"/>
                  </a:ext>
                </a:extLst>
              </p:cNvPr>
              <p:cNvCxnSpPr>
                <a:cxnSpLocks/>
              </p:cNvCxnSpPr>
              <p:nvPr/>
            </p:nvCxnSpPr>
            <p:spPr>
              <a:xfrm rot="175277" flipH="1" flipV="1">
                <a:off x="3905378" y="1911218"/>
                <a:ext cx="264682" cy="343745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180" name="ตัวเชื่อมต่อตรง 179">
                <a:extLst>
                  <a:ext uri="{FF2B5EF4-FFF2-40B4-BE49-F238E27FC236}">
                    <a16:creationId xmlns:a16="http://schemas.microsoft.com/office/drawing/2014/main" id="{8181BF30-592E-4315-B951-C2F263E03CB1}"/>
                  </a:ext>
                </a:extLst>
              </p:cNvPr>
              <p:cNvCxnSpPr>
                <a:cxnSpLocks/>
              </p:cNvCxnSpPr>
              <p:nvPr/>
            </p:nvCxnSpPr>
            <p:spPr>
              <a:xfrm rot="175277" flipH="1" flipV="1">
                <a:off x="3650014" y="1914098"/>
                <a:ext cx="264682" cy="343745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181" name="ตัวเชื่อมต่อตรง 180">
                <a:extLst>
                  <a:ext uri="{FF2B5EF4-FFF2-40B4-BE49-F238E27FC236}">
                    <a16:creationId xmlns:a16="http://schemas.microsoft.com/office/drawing/2014/main" id="{37934FCB-840B-4595-92DD-32CBA1BE435B}"/>
                  </a:ext>
                </a:extLst>
              </p:cNvPr>
              <p:cNvCxnSpPr>
                <a:cxnSpLocks/>
              </p:cNvCxnSpPr>
              <p:nvPr/>
            </p:nvCxnSpPr>
            <p:spPr>
              <a:xfrm rot="175277" flipH="1" flipV="1">
                <a:off x="3385958" y="1920953"/>
                <a:ext cx="264682" cy="343745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</p:grpSp>
        <p:grpSp>
          <p:nvGrpSpPr>
            <p:cNvPr id="182" name="กลุ่ม 181">
              <a:extLst>
                <a:ext uri="{FF2B5EF4-FFF2-40B4-BE49-F238E27FC236}">
                  <a16:creationId xmlns:a16="http://schemas.microsoft.com/office/drawing/2014/main" id="{D86A4BB2-448E-4B40-9CF2-3CC3CE76CF4B}"/>
                </a:ext>
              </a:extLst>
            </p:cNvPr>
            <p:cNvGrpSpPr/>
            <p:nvPr/>
          </p:nvGrpSpPr>
          <p:grpSpPr>
            <a:xfrm>
              <a:off x="7688519" y="1925659"/>
              <a:ext cx="1048333" cy="353480"/>
              <a:chOff x="3385958" y="1911218"/>
              <a:chExt cx="1048333" cy="353480"/>
            </a:xfrm>
          </p:grpSpPr>
          <p:cxnSp>
            <p:nvCxnSpPr>
              <p:cNvPr id="183" name="ตัวเชื่อมต่อตรง 182">
                <a:extLst>
                  <a:ext uri="{FF2B5EF4-FFF2-40B4-BE49-F238E27FC236}">
                    <a16:creationId xmlns:a16="http://schemas.microsoft.com/office/drawing/2014/main" id="{FDCCD008-5AD9-4BDC-9D0D-F0B3EE1B660D}"/>
                  </a:ext>
                </a:extLst>
              </p:cNvPr>
              <p:cNvCxnSpPr>
                <a:cxnSpLocks/>
              </p:cNvCxnSpPr>
              <p:nvPr/>
            </p:nvCxnSpPr>
            <p:spPr>
              <a:xfrm rot="175277" flipH="1" flipV="1">
                <a:off x="4169609" y="1912909"/>
                <a:ext cx="264682" cy="343745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184" name="ตัวเชื่อมต่อตรง 183">
                <a:extLst>
                  <a:ext uri="{FF2B5EF4-FFF2-40B4-BE49-F238E27FC236}">
                    <a16:creationId xmlns:a16="http://schemas.microsoft.com/office/drawing/2014/main" id="{4B70E3B8-31BA-4812-9117-95A76530340E}"/>
                  </a:ext>
                </a:extLst>
              </p:cNvPr>
              <p:cNvCxnSpPr>
                <a:cxnSpLocks/>
              </p:cNvCxnSpPr>
              <p:nvPr/>
            </p:nvCxnSpPr>
            <p:spPr>
              <a:xfrm rot="175277" flipH="1" flipV="1">
                <a:off x="3905378" y="1911218"/>
                <a:ext cx="264682" cy="343745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185" name="ตัวเชื่อมต่อตรง 184">
                <a:extLst>
                  <a:ext uri="{FF2B5EF4-FFF2-40B4-BE49-F238E27FC236}">
                    <a16:creationId xmlns:a16="http://schemas.microsoft.com/office/drawing/2014/main" id="{A05F3036-54DE-497E-A903-B8E6E5906E60}"/>
                  </a:ext>
                </a:extLst>
              </p:cNvPr>
              <p:cNvCxnSpPr>
                <a:cxnSpLocks/>
              </p:cNvCxnSpPr>
              <p:nvPr/>
            </p:nvCxnSpPr>
            <p:spPr>
              <a:xfrm rot="175277" flipH="1" flipV="1">
                <a:off x="3650014" y="1914098"/>
                <a:ext cx="264682" cy="343745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186" name="ตัวเชื่อมต่อตรง 185">
                <a:extLst>
                  <a:ext uri="{FF2B5EF4-FFF2-40B4-BE49-F238E27FC236}">
                    <a16:creationId xmlns:a16="http://schemas.microsoft.com/office/drawing/2014/main" id="{2EB8EA64-2508-4EBB-92F7-F997B942C8B4}"/>
                  </a:ext>
                </a:extLst>
              </p:cNvPr>
              <p:cNvCxnSpPr>
                <a:cxnSpLocks/>
              </p:cNvCxnSpPr>
              <p:nvPr/>
            </p:nvCxnSpPr>
            <p:spPr>
              <a:xfrm rot="175277" flipH="1" flipV="1">
                <a:off x="3385958" y="1920953"/>
                <a:ext cx="264682" cy="343745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</p:grpSp>
        <p:grpSp>
          <p:nvGrpSpPr>
            <p:cNvPr id="187" name="กลุ่ม 186">
              <a:extLst>
                <a:ext uri="{FF2B5EF4-FFF2-40B4-BE49-F238E27FC236}">
                  <a16:creationId xmlns:a16="http://schemas.microsoft.com/office/drawing/2014/main" id="{E39691D1-12E1-4BB6-B527-F36CA987B89E}"/>
                </a:ext>
              </a:extLst>
            </p:cNvPr>
            <p:cNvGrpSpPr/>
            <p:nvPr/>
          </p:nvGrpSpPr>
          <p:grpSpPr>
            <a:xfrm>
              <a:off x="6680407" y="1923392"/>
              <a:ext cx="1048333" cy="353480"/>
              <a:chOff x="3385958" y="1911218"/>
              <a:chExt cx="1048333" cy="353480"/>
            </a:xfrm>
          </p:grpSpPr>
          <p:cxnSp>
            <p:nvCxnSpPr>
              <p:cNvPr id="188" name="ตัวเชื่อมต่อตรง 187">
                <a:extLst>
                  <a:ext uri="{FF2B5EF4-FFF2-40B4-BE49-F238E27FC236}">
                    <a16:creationId xmlns:a16="http://schemas.microsoft.com/office/drawing/2014/main" id="{633E73E0-F42B-40F5-B35D-F31494A77CCC}"/>
                  </a:ext>
                </a:extLst>
              </p:cNvPr>
              <p:cNvCxnSpPr>
                <a:cxnSpLocks/>
              </p:cNvCxnSpPr>
              <p:nvPr/>
            </p:nvCxnSpPr>
            <p:spPr>
              <a:xfrm rot="175277" flipH="1" flipV="1">
                <a:off x="4169609" y="1912909"/>
                <a:ext cx="264682" cy="343745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189" name="ตัวเชื่อมต่อตรง 188">
                <a:extLst>
                  <a:ext uri="{FF2B5EF4-FFF2-40B4-BE49-F238E27FC236}">
                    <a16:creationId xmlns:a16="http://schemas.microsoft.com/office/drawing/2014/main" id="{79BDC3BF-FEDC-4719-8B40-3A9D4DFB9CF7}"/>
                  </a:ext>
                </a:extLst>
              </p:cNvPr>
              <p:cNvCxnSpPr>
                <a:cxnSpLocks/>
              </p:cNvCxnSpPr>
              <p:nvPr/>
            </p:nvCxnSpPr>
            <p:spPr>
              <a:xfrm rot="175277" flipH="1" flipV="1">
                <a:off x="3905378" y="1911218"/>
                <a:ext cx="264682" cy="343745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190" name="ตัวเชื่อมต่อตรง 189">
                <a:extLst>
                  <a:ext uri="{FF2B5EF4-FFF2-40B4-BE49-F238E27FC236}">
                    <a16:creationId xmlns:a16="http://schemas.microsoft.com/office/drawing/2014/main" id="{440A05FF-0387-42A9-A804-D7C41D84F0E9}"/>
                  </a:ext>
                </a:extLst>
              </p:cNvPr>
              <p:cNvCxnSpPr>
                <a:cxnSpLocks/>
              </p:cNvCxnSpPr>
              <p:nvPr/>
            </p:nvCxnSpPr>
            <p:spPr>
              <a:xfrm rot="175277" flipH="1" flipV="1">
                <a:off x="3650014" y="1914098"/>
                <a:ext cx="264682" cy="343745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191" name="ตัวเชื่อมต่อตรง 190">
                <a:extLst>
                  <a:ext uri="{FF2B5EF4-FFF2-40B4-BE49-F238E27FC236}">
                    <a16:creationId xmlns:a16="http://schemas.microsoft.com/office/drawing/2014/main" id="{5F714C05-67DC-433F-BBD2-98B601347DC9}"/>
                  </a:ext>
                </a:extLst>
              </p:cNvPr>
              <p:cNvCxnSpPr>
                <a:cxnSpLocks/>
              </p:cNvCxnSpPr>
              <p:nvPr/>
            </p:nvCxnSpPr>
            <p:spPr>
              <a:xfrm rot="175277" flipH="1" flipV="1">
                <a:off x="3385958" y="1920953"/>
                <a:ext cx="264682" cy="343745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</p:grpSp>
        <p:grpSp>
          <p:nvGrpSpPr>
            <p:cNvPr id="192" name="กลุ่ม 191">
              <a:extLst>
                <a:ext uri="{FF2B5EF4-FFF2-40B4-BE49-F238E27FC236}">
                  <a16:creationId xmlns:a16="http://schemas.microsoft.com/office/drawing/2014/main" id="{80BD8DF7-0491-4BC0-9376-F8EA9272DF6E}"/>
                </a:ext>
              </a:extLst>
            </p:cNvPr>
            <p:cNvGrpSpPr/>
            <p:nvPr/>
          </p:nvGrpSpPr>
          <p:grpSpPr>
            <a:xfrm>
              <a:off x="5632074" y="1925659"/>
              <a:ext cx="1048333" cy="353480"/>
              <a:chOff x="3385958" y="1911218"/>
              <a:chExt cx="1048333" cy="353480"/>
            </a:xfrm>
          </p:grpSpPr>
          <p:cxnSp>
            <p:nvCxnSpPr>
              <p:cNvPr id="193" name="ตัวเชื่อมต่อตรง 192">
                <a:extLst>
                  <a:ext uri="{FF2B5EF4-FFF2-40B4-BE49-F238E27FC236}">
                    <a16:creationId xmlns:a16="http://schemas.microsoft.com/office/drawing/2014/main" id="{F74455D5-E9FB-4926-86B2-5B7D2EF698A7}"/>
                  </a:ext>
                </a:extLst>
              </p:cNvPr>
              <p:cNvCxnSpPr>
                <a:cxnSpLocks/>
              </p:cNvCxnSpPr>
              <p:nvPr/>
            </p:nvCxnSpPr>
            <p:spPr>
              <a:xfrm rot="175277" flipH="1" flipV="1">
                <a:off x="4169609" y="1912909"/>
                <a:ext cx="264682" cy="343745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194" name="ตัวเชื่อมต่อตรง 193">
                <a:extLst>
                  <a:ext uri="{FF2B5EF4-FFF2-40B4-BE49-F238E27FC236}">
                    <a16:creationId xmlns:a16="http://schemas.microsoft.com/office/drawing/2014/main" id="{C37E940B-9F5A-48C6-B74C-5F56C51792A4}"/>
                  </a:ext>
                </a:extLst>
              </p:cNvPr>
              <p:cNvCxnSpPr>
                <a:cxnSpLocks/>
              </p:cNvCxnSpPr>
              <p:nvPr/>
            </p:nvCxnSpPr>
            <p:spPr>
              <a:xfrm rot="175277" flipH="1" flipV="1">
                <a:off x="3905378" y="1911218"/>
                <a:ext cx="264682" cy="343745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195" name="ตัวเชื่อมต่อตรง 194">
                <a:extLst>
                  <a:ext uri="{FF2B5EF4-FFF2-40B4-BE49-F238E27FC236}">
                    <a16:creationId xmlns:a16="http://schemas.microsoft.com/office/drawing/2014/main" id="{95DDA362-5E57-432E-B61A-CB9A6FFF792E}"/>
                  </a:ext>
                </a:extLst>
              </p:cNvPr>
              <p:cNvCxnSpPr>
                <a:cxnSpLocks/>
              </p:cNvCxnSpPr>
              <p:nvPr/>
            </p:nvCxnSpPr>
            <p:spPr>
              <a:xfrm rot="175277" flipH="1" flipV="1">
                <a:off x="3650014" y="1914098"/>
                <a:ext cx="264682" cy="343745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196" name="ตัวเชื่อมต่อตรง 195">
                <a:extLst>
                  <a:ext uri="{FF2B5EF4-FFF2-40B4-BE49-F238E27FC236}">
                    <a16:creationId xmlns:a16="http://schemas.microsoft.com/office/drawing/2014/main" id="{374B1A04-A9C6-4681-9B40-30F0E0504C26}"/>
                  </a:ext>
                </a:extLst>
              </p:cNvPr>
              <p:cNvCxnSpPr>
                <a:cxnSpLocks/>
              </p:cNvCxnSpPr>
              <p:nvPr/>
            </p:nvCxnSpPr>
            <p:spPr>
              <a:xfrm rot="175277" flipH="1" flipV="1">
                <a:off x="3385958" y="1920953"/>
                <a:ext cx="264682" cy="343745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</p:grpSp>
        <p:grpSp>
          <p:nvGrpSpPr>
            <p:cNvPr id="202" name="กลุ่ม 201">
              <a:extLst>
                <a:ext uri="{FF2B5EF4-FFF2-40B4-BE49-F238E27FC236}">
                  <a16:creationId xmlns:a16="http://schemas.microsoft.com/office/drawing/2014/main" id="{8975C1AC-4EE5-4BAA-BEC9-74232B4B184F}"/>
                </a:ext>
              </a:extLst>
            </p:cNvPr>
            <p:cNvGrpSpPr/>
            <p:nvPr/>
          </p:nvGrpSpPr>
          <p:grpSpPr>
            <a:xfrm rot="10800000" flipH="1">
              <a:off x="2288632" y="2777123"/>
              <a:ext cx="993451" cy="353480"/>
              <a:chOff x="3385958" y="1911218"/>
              <a:chExt cx="1048333" cy="353480"/>
            </a:xfrm>
          </p:grpSpPr>
          <p:cxnSp>
            <p:nvCxnSpPr>
              <p:cNvPr id="203" name="ตัวเชื่อมต่อตรง 202">
                <a:extLst>
                  <a:ext uri="{FF2B5EF4-FFF2-40B4-BE49-F238E27FC236}">
                    <a16:creationId xmlns:a16="http://schemas.microsoft.com/office/drawing/2014/main" id="{8D5E9F56-43A5-412E-8473-B6D8E048176E}"/>
                  </a:ext>
                </a:extLst>
              </p:cNvPr>
              <p:cNvCxnSpPr>
                <a:cxnSpLocks/>
              </p:cNvCxnSpPr>
              <p:nvPr/>
            </p:nvCxnSpPr>
            <p:spPr>
              <a:xfrm rot="175277" flipH="1" flipV="1">
                <a:off x="4169609" y="1912909"/>
                <a:ext cx="264682" cy="343745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204" name="ตัวเชื่อมต่อตรง 203">
                <a:extLst>
                  <a:ext uri="{FF2B5EF4-FFF2-40B4-BE49-F238E27FC236}">
                    <a16:creationId xmlns:a16="http://schemas.microsoft.com/office/drawing/2014/main" id="{0D06F106-8349-40D1-8DEB-0F9FF3062405}"/>
                  </a:ext>
                </a:extLst>
              </p:cNvPr>
              <p:cNvCxnSpPr>
                <a:cxnSpLocks/>
              </p:cNvCxnSpPr>
              <p:nvPr/>
            </p:nvCxnSpPr>
            <p:spPr>
              <a:xfrm rot="175277" flipH="1" flipV="1">
                <a:off x="3905378" y="1911218"/>
                <a:ext cx="264682" cy="343745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205" name="ตัวเชื่อมต่อตรง 204">
                <a:extLst>
                  <a:ext uri="{FF2B5EF4-FFF2-40B4-BE49-F238E27FC236}">
                    <a16:creationId xmlns:a16="http://schemas.microsoft.com/office/drawing/2014/main" id="{3728BDAD-A4BF-4EA8-9137-1B6FB31B2FFE}"/>
                  </a:ext>
                </a:extLst>
              </p:cNvPr>
              <p:cNvCxnSpPr>
                <a:cxnSpLocks/>
              </p:cNvCxnSpPr>
              <p:nvPr/>
            </p:nvCxnSpPr>
            <p:spPr>
              <a:xfrm rot="175277" flipH="1" flipV="1">
                <a:off x="3650014" y="1914098"/>
                <a:ext cx="264682" cy="343745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206" name="ตัวเชื่อมต่อตรง 205">
                <a:extLst>
                  <a:ext uri="{FF2B5EF4-FFF2-40B4-BE49-F238E27FC236}">
                    <a16:creationId xmlns:a16="http://schemas.microsoft.com/office/drawing/2014/main" id="{47D689B3-F73F-447A-9507-1763B820E6B8}"/>
                  </a:ext>
                </a:extLst>
              </p:cNvPr>
              <p:cNvCxnSpPr>
                <a:cxnSpLocks/>
              </p:cNvCxnSpPr>
              <p:nvPr/>
            </p:nvCxnSpPr>
            <p:spPr>
              <a:xfrm rot="175277" flipH="1" flipV="1">
                <a:off x="3385958" y="1920953"/>
                <a:ext cx="264682" cy="343745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</p:grpSp>
        <p:grpSp>
          <p:nvGrpSpPr>
            <p:cNvPr id="217" name="กลุ่ม 216">
              <a:extLst>
                <a:ext uri="{FF2B5EF4-FFF2-40B4-BE49-F238E27FC236}">
                  <a16:creationId xmlns:a16="http://schemas.microsoft.com/office/drawing/2014/main" id="{932AF7FD-59D5-4DDE-8B40-938E8516B36A}"/>
                </a:ext>
              </a:extLst>
            </p:cNvPr>
            <p:cNvGrpSpPr/>
            <p:nvPr/>
          </p:nvGrpSpPr>
          <p:grpSpPr>
            <a:xfrm rot="10800000" flipH="1">
              <a:off x="8754365" y="2426906"/>
              <a:ext cx="993451" cy="353480"/>
              <a:chOff x="3385958" y="1911218"/>
              <a:chExt cx="1048333" cy="353480"/>
            </a:xfrm>
          </p:grpSpPr>
          <p:cxnSp>
            <p:nvCxnSpPr>
              <p:cNvPr id="218" name="ตัวเชื่อมต่อตรง 217">
                <a:extLst>
                  <a:ext uri="{FF2B5EF4-FFF2-40B4-BE49-F238E27FC236}">
                    <a16:creationId xmlns:a16="http://schemas.microsoft.com/office/drawing/2014/main" id="{E3635758-4B80-460C-AF19-3E8BE44865AA}"/>
                  </a:ext>
                </a:extLst>
              </p:cNvPr>
              <p:cNvCxnSpPr>
                <a:cxnSpLocks/>
              </p:cNvCxnSpPr>
              <p:nvPr/>
            </p:nvCxnSpPr>
            <p:spPr>
              <a:xfrm rot="175277" flipH="1" flipV="1">
                <a:off x="4169609" y="1912909"/>
                <a:ext cx="264682" cy="343745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219" name="ตัวเชื่อมต่อตรง 218">
                <a:extLst>
                  <a:ext uri="{FF2B5EF4-FFF2-40B4-BE49-F238E27FC236}">
                    <a16:creationId xmlns:a16="http://schemas.microsoft.com/office/drawing/2014/main" id="{AEA66838-D06E-4BA2-88EF-884B1EE4DF42}"/>
                  </a:ext>
                </a:extLst>
              </p:cNvPr>
              <p:cNvCxnSpPr>
                <a:cxnSpLocks/>
              </p:cNvCxnSpPr>
              <p:nvPr/>
            </p:nvCxnSpPr>
            <p:spPr>
              <a:xfrm rot="175277" flipH="1" flipV="1">
                <a:off x="3905378" y="1911218"/>
                <a:ext cx="264682" cy="343745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220" name="ตัวเชื่อมต่อตรง 219">
                <a:extLst>
                  <a:ext uri="{FF2B5EF4-FFF2-40B4-BE49-F238E27FC236}">
                    <a16:creationId xmlns:a16="http://schemas.microsoft.com/office/drawing/2014/main" id="{C8E8362C-6C14-480D-9B28-661E768B90A5}"/>
                  </a:ext>
                </a:extLst>
              </p:cNvPr>
              <p:cNvCxnSpPr>
                <a:cxnSpLocks/>
              </p:cNvCxnSpPr>
              <p:nvPr/>
            </p:nvCxnSpPr>
            <p:spPr>
              <a:xfrm rot="175277" flipH="1" flipV="1">
                <a:off x="3650014" y="1914098"/>
                <a:ext cx="264682" cy="343745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221" name="ตัวเชื่อมต่อตรง 220">
                <a:extLst>
                  <a:ext uri="{FF2B5EF4-FFF2-40B4-BE49-F238E27FC236}">
                    <a16:creationId xmlns:a16="http://schemas.microsoft.com/office/drawing/2014/main" id="{B0B57DE3-E1F9-4280-B514-CECC4C0B168C}"/>
                  </a:ext>
                </a:extLst>
              </p:cNvPr>
              <p:cNvCxnSpPr>
                <a:cxnSpLocks/>
              </p:cNvCxnSpPr>
              <p:nvPr/>
            </p:nvCxnSpPr>
            <p:spPr>
              <a:xfrm rot="175277" flipH="1" flipV="1">
                <a:off x="3385958" y="1920953"/>
                <a:ext cx="264682" cy="343745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</p:grpSp>
        <p:grpSp>
          <p:nvGrpSpPr>
            <p:cNvPr id="222" name="กลุ่ม 221">
              <a:extLst>
                <a:ext uri="{FF2B5EF4-FFF2-40B4-BE49-F238E27FC236}">
                  <a16:creationId xmlns:a16="http://schemas.microsoft.com/office/drawing/2014/main" id="{20396EBB-8F99-49A5-ADF8-FFFEB3F64ECB}"/>
                </a:ext>
              </a:extLst>
            </p:cNvPr>
            <p:cNvGrpSpPr/>
            <p:nvPr/>
          </p:nvGrpSpPr>
          <p:grpSpPr>
            <a:xfrm rot="10800000" flipH="1">
              <a:off x="7761312" y="2420888"/>
              <a:ext cx="993451" cy="353480"/>
              <a:chOff x="3385958" y="1911218"/>
              <a:chExt cx="1048333" cy="353480"/>
            </a:xfrm>
          </p:grpSpPr>
          <p:cxnSp>
            <p:nvCxnSpPr>
              <p:cNvPr id="223" name="ตัวเชื่อมต่อตรง 222">
                <a:extLst>
                  <a:ext uri="{FF2B5EF4-FFF2-40B4-BE49-F238E27FC236}">
                    <a16:creationId xmlns:a16="http://schemas.microsoft.com/office/drawing/2014/main" id="{7F501871-DD0B-41DC-A7E9-869EE9A3A162}"/>
                  </a:ext>
                </a:extLst>
              </p:cNvPr>
              <p:cNvCxnSpPr>
                <a:cxnSpLocks/>
              </p:cNvCxnSpPr>
              <p:nvPr/>
            </p:nvCxnSpPr>
            <p:spPr>
              <a:xfrm rot="175277" flipH="1" flipV="1">
                <a:off x="4169609" y="1912909"/>
                <a:ext cx="264682" cy="343745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224" name="ตัวเชื่อมต่อตรง 223">
                <a:extLst>
                  <a:ext uri="{FF2B5EF4-FFF2-40B4-BE49-F238E27FC236}">
                    <a16:creationId xmlns:a16="http://schemas.microsoft.com/office/drawing/2014/main" id="{D3B5BE2D-785B-4BEB-A451-7B75A4556C06}"/>
                  </a:ext>
                </a:extLst>
              </p:cNvPr>
              <p:cNvCxnSpPr>
                <a:cxnSpLocks/>
              </p:cNvCxnSpPr>
              <p:nvPr/>
            </p:nvCxnSpPr>
            <p:spPr>
              <a:xfrm rot="175277" flipH="1" flipV="1">
                <a:off x="3905378" y="1911218"/>
                <a:ext cx="264682" cy="343745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225" name="ตัวเชื่อมต่อตรง 224">
                <a:extLst>
                  <a:ext uri="{FF2B5EF4-FFF2-40B4-BE49-F238E27FC236}">
                    <a16:creationId xmlns:a16="http://schemas.microsoft.com/office/drawing/2014/main" id="{3642F544-EDF7-4442-A3AF-AABA05BB77A5}"/>
                  </a:ext>
                </a:extLst>
              </p:cNvPr>
              <p:cNvCxnSpPr>
                <a:cxnSpLocks/>
              </p:cNvCxnSpPr>
              <p:nvPr/>
            </p:nvCxnSpPr>
            <p:spPr>
              <a:xfrm rot="175277" flipH="1" flipV="1">
                <a:off x="3650014" y="1914098"/>
                <a:ext cx="264682" cy="343745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226" name="ตัวเชื่อมต่อตรง 225">
                <a:extLst>
                  <a:ext uri="{FF2B5EF4-FFF2-40B4-BE49-F238E27FC236}">
                    <a16:creationId xmlns:a16="http://schemas.microsoft.com/office/drawing/2014/main" id="{510BFAF0-FED9-420B-9571-1E43BF340652}"/>
                  </a:ext>
                </a:extLst>
              </p:cNvPr>
              <p:cNvCxnSpPr>
                <a:cxnSpLocks/>
              </p:cNvCxnSpPr>
              <p:nvPr/>
            </p:nvCxnSpPr>
            <p:spPr>
              <a:xfrm rot="175277" flipH="1" flipV="1">
                <a:off x="3385958" y="1920953"/>
                <a:ext cx="264682" cy="343745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</p:grpSp>
        <p:grpSp>
          <p:nvGrpSpPr>
            <p:cNvPr id="228" name="กลุ่ม 227">
              <a:extLst>
                <a:ext uri="{FF2B5EF4-FFF2-40B4-BE49-F238E27FC236}">
                  <a16:creationId xmlns:a16="http://schemas.microsoft.com/office/drawing/2014/main" id="{9CB2640F-1867-4788-A4B6-E620622954E9}"/>
                </a:ext>
              </a:extLst>
            </p:cNvPr>
            <p:cNvGrpSpPr/>
            <p:nvPr/>
          </p:nvGrpSpPr>
          <p:grpSpPr>
            <a:xfrm rot="10800000" flipH="1">
              <a:off x="6758793" y="2420888"/>
              <a:ext cx="993451" cy="353480"/>
              <a:chOff x="3385958" y="1911218"/>
              <a:chExt cx="1048333" cy="353480"/>
            </a:xfrm>
          </p:grpSpPr>
          <p:cxnSp>
            <p:nvCxnSpPr>
              <p:cNvPr id="229" name="ตัวเชื่อมต่อตรง 228">
                <a:extLst>
                  <a:ext uri="{FF2B5EF4-FFF2-40B4-BE49-F238E27FC236}">
                    <a16:creationId xmlns:a16="http://schemas.microsoft.com/office/drawing/2014/main" id="{C8F748F8-977B-4DE3-B540-F7F696DCB083}"/>
                  </a:ext>
                </a:extLst>
              </p:cNvPr>
              <p:cNvCxnSpPr>
                <a:cxnSpLocks/>
              </p:cNvCxnSpPr>
              <p:nvPr/>
            </p:nvCxnSpPr>
            <p:spPr>
              <a:xfrm rot="175277" flipH="1" flipV="1">
                <a:off x="4169609" y="1912909"/>
                <a:ext cx="264682" cy="343745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230" name="ตัวเชื่อมต่อตรง 229">
                <a:extLst>
                  <a:ext uri="{FF2B5EF4-FFF2-40B4-BE49-F238E27FC236}">
                    <a16:creationId xmlns:a16="http://schemas.microsoft.com/office/drawing/2014/main" id="{F060BEE4-3E57-439F-8DB6-76A65C30036E}"/>
                  </a:ext>
                </a:extLst>
              </p:cNvPr>
              <p:cNvCxnSpPr>
                <a:cxnSpLocks/>
              </p:cNvCxnSpPr>
              <p:nvPr/>
            </p:nvCxnSpPr>
            <p:spPr>
              <a:xfrm rot="175277" flipH="1" flipV="1">
                <a:off x="3905378" y="1911218"/>
                <a:ext cx="264682" cy="343745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231" name="ตัวเชื่อมต่อตรง 230">
                <a:extLst>
                  <a:ext uri="{FF2B5EF4-FFF2-40B4-BE49-F238E27FC236}">
                    <a16:creationId xmlns:a16="http://schemas.microsoft.com/office/drawing/2014/main" id="{32256E48-B6B2-469A-AD81-B9AE65970AD6}"/>
                  </a:ext>
                </a:extLst>
              </p:cNvPr>
              <p:cNvCxnSpPr>
                <a:cxnSpLocks/>
              </p:cNvCxnSpPr>
              <p:nvPr/>
            </p:nvCxnSpPr>
            <p:spPr>
              <a:xfrm rot="175277" flipH="1" flipV="1">
                <a:off x="3650014" y="1914098"/>
                <a:ext cx="264682" cy="343745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232" name="ตัวเชื่อมต่อตรง 231">
                <a:extLst>
                  <a:ext uri="{FF2B5EF4-FFF2-40B4-BE49-F238E27FC236}">
                    <a16:creationId xmlns:a16="http://schemas.microsoft.com/office/drawing/2014/main" id="{E88D646A-923C-429D-85B7-914D9A85EC02}"/>
                  </a:ext>
                </a:extLst>
              </p:cNvPr>
              <p:cNvCxnSpPr>
                <a:cxnSpLocks/>
              </p:cNvCxnSpPr>
              <p:nvPr/>
            </p:nvCxnSpPr>
            <p:spPr>
              <a:xfrm rot="175277" flipH="1" flipV="1">
                <a:off x="3385958" y="1920953"/>
                <a:ext cx="264682" cy="343745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</p:grpSp>
        <p:grpSp>
          <p:nvGrpSpPr>
            <p:cNvPr id="233" name="กลุ่ม 232">
              <a:extLst>
                <a:ext uri="{FF2B5EF4-FFF2-40B4-BE49-F238E27FC236}">
                  <a16:creationId xmlns:a16="http://schemas.microsoft.com/office/drawing/2014/main" id="{7EA5C92E-0756-4400-8DA4-160F9982011F}"/>
                </a:ext>
              </a:extLst>
            </p:cNvPr>
            <p:cNvGrpSpPr/>
            <p:nvPr/>
          </p:nvGrpSpPr>
          <p:grpSpPr>
            <a:xfrm rot="10800000" flipH="1">
              <a:off x="5800935" y="2420888"/>
              <a:ext cx="993451" cy="353480"/>
              <a:chOff x="3385958" y="1911218"/>
              <a:chExt cx="1048333" cy="353480"/>
            </a:xfrm>
          </p:grpSpPr>
          <p:cxnSp>
            <p:nvCxnSpPr>
              <p:cNvPr id="234" name="ตัวเชื่อมต่อตรง 233">
                <a:extLst>
                  <a:ext uri="{FF2B5EF4-FFF2-40B4-BE49-F238E27FC236}">
                    <a16:creationId xmlns:a16="http://schemas.microsoft.com/office/drawing/2014/main" id="{4D6BFB3F-0BBB-4C25-B441-B8DAEC8718C2}"/>
                  </a:ext>
                </a:extLst>
              </p:cNvPr>
              <p:cNvCxnSpPr>
                <a:cxnSpLocks/>
              </p:cNvCxnSpPr>
              <p:nvPr/>
            </p:nvCxnSpPr>
            <p:spPr>
              <a:xfrm rot="175277" flipH="1" flipV="1">
                <a:off x="4169609" y="1912909"/>
                <a:ext cx="264682" cy="343745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235" name="ตัวเชื่อมต่อตรง 234">
                <a:extLst>
                  <a:ext uri="{FF2B5EF4-FFF2-40B4-BE49-F238E27FC236}">
                    <a16:creationId xmlns:a16="http://schemas.microsoft.com/office/drawing/2014/main" id="{EA9FB54A-48A5-401D-8C3B-710A7F30F236}"/>
                  </a:ext>
                </a:extLst>
              </p:cNvPr>
              <p:cNvCxnSpPr>
                <a:cxnSpLocks/>
              </p:cNvCxnSpPr>
              <p:nvPr/>
            </p:nvCxnSpPr>
            <p:spPr>
              <a:xfrm rot="175277" flipH="1" flipV="1">
                <a:off x="3905378" y="1911218"/>
                <a:ext cx="264682" cy="343745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236" name="ตัวเชื่อมต่อตรง 235">
                <a:extLst>
                  <a:ext uri="{FF2B5EF4-FFF2-40B4-BE49-F238E27FC236}">
                    <a16:creationId xmlns:a16="http://schemas.microsoft.com/office/drawing/2014/main" id="{A9970051-DE5F-4AF2-96CC-F827048AE9B6}"/>
                  </a:ext>
                </a:extLst>
              </p:cNvPr>
              <p:cNvCxnSpPr>
                <a:cxnSpLocks/>
              </p:cNvCxnSpPr>
              <p:nvPr/>
            </p:nvCxnSpPr>
            <p:spPr>
              <a:xfrm rot="175277" flipH="1" flipV="1">
                <a:off x="3650014" y="1914098"/>
                <a:ext cx="264682" cy="343745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237" name="ตัวเชื่อมต่อตรง 236">
                <a:extLst>
                  <a:ext uri="{FF2B5EF4-FFF2-40B4-BE49-F238E27FC236}">
                    <a16:creationId xmlns:a16="http://schemas.microsoft.com/office/drawing/2014/main" id="{9E42B2EA-DB85-4B90-9967-ECDCA79D0D31}"/>
                  </a:ext>
                </a:extLst>
              </p:cNvPr>
              <p:cNvCxnSpPr>
                <a:cxnSpLocks/>
              </p:cNvCxnSpPr>
              <p:nvPr/>
            </p:nvCxnSpPr>
            <p:spPr>
              <a:xfrm rot="175277" flipH="1" flipV="1">
                <a:off x="3385958" y="1920953"/>
                <a:ext cx="264682" cy="343745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</p:grpSp>
        <p:sp>
          <p:nvSpPr>
            <p:cNvPr id="240" name="สี่เหลี่ยมผืนผ้า 239">
              <a:extLst>
                <a:ext uri="{FF2B5EF4-FFF2-40B4-BE49-F238E27FC236}">
                  <a16:creationId xmlns:a16="http://schemas.microsoft.com/office/drawing/2014/main" id="{FC7C5345-FABD-488A-BA75-42E7AEB87230}"/>
                </a:ext>
              </a:extLst>
            </p:cNvPr>
            <p:cNvSpPr/>
            <p:nvPr/>
          </p:nvSpPr>
          <p:spPr>
            <a:xfrm>
              <a:off x="3483259" y="2845788"/>
              <a:ext cx="749661" cy="35678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sp>
          <p:nvSpPr>
            <p:cNvPr id="242" name="สี่เหลี่ยมผืนผ้า 241">
              <a:extLst>
                <a:ext uri="{FF2B5EF4-FFF2-40B4-BE49-F238E27FC236}">
                  <a16:creationId xmlns:a16="http://schemas.microsoft.com/office/drawing/2014/main" id="{7994618A-1545-41DB-8F6B-EF0565D97F02}"/>
                </a:ext>
              </a:extLst>
            </p:cNvPr>
            <p:cNvSpPr/>
            <p:nvPr/>
          </p:nvSpPr>
          <p:spPr>
            <a:xfrm>
              <a:off x="3512840" y="2970835"/>
              <a:ext cx="666436" cy="24213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sp>
          <p:nvSpPr>
            <p:cNvPr id="244" name="สี่เหลี่ยมผืนผ้า 243">
              <a:extLst>
                <a:ext uri="{FF2B5EF4-FFF2-40B4-BE49-F238E27FC236}">
                  <a16:creationId xmlns:a16="http://schemas.microsoft.com/office/drawing/2014/main" id="{911BD634-9B41-4223-A2CE-77305F143DE8}"/>
                </a:ext>
              </a:extLst>
            </p:cNvPr>
            <p:cNvSpPr/>
            <p:nvPr/>
          </p:nvSpPr>
          <p:spPr>
            <a:xfrm>
              <a:off x="4160912" y="2668887"/>
              <a:ext cx="77633" cy="53318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sp>
          <p:nvSpPr>
            <p:cNvPr id="243" name="สี่เหลี่ยมผืนผ้า 242">
              <a:extLst>
                <a:ext uri="{FF2B5EF4-FFF2-40B4-BE49-F238E27FC236}">
                  <a16:creationId xmlns:a16="http://schemas.microsoft.com/office/drawing/2014/main" id="{8C5BFAF5-FB35-424C-AE7E-E25E77FFBA54}"/>
                </a:ext>
              </a:extLst>
            </p:cNvPr>
            <p:cNvSpPr/>
            <p:nvPr/>
          </p:nvSpPr>
          <p:spPr>
            <a:xfrm>
              <a:off x="3572684" y="3068960"/>
              <a:ext cx="567680" cy="15711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sp>
          <p:nvSpPr>
            <p:cNvPr id="239" name="สี่เหลี่ยมผืนผ้า 238">
              <a:extLst>
                <a:ext uri="{FF2B5EF4-FFF2-40B4-BE49-F238E27FC236}">
                  <a16:creationId xmlns:a16="http://schemas.microsoft.com/office/drawing/2014/main" id="{06EB718A-85AA-4492-9DAD-AA94ED622FF6}"/>
                </a:ext>
              </a:extLst>
            </p:cNvPr>
            <p:cNvSpPr/>
            <p:nvPr/>
          </p:nvSpPr>
          <p:spPr>
            <a:xfrm>
              <a:off x="3482018" y="2679791"/>
              <a:ext cx="77633" cy="53318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sp>
          <p:nvSpPr>
            <p:cNvPr id="245" name="สี่เหลี่ยมผืนผ้า 244">
              <a:extLst>
                <a:ext uri="{FF2B5EF4-FFF2-40B4-BE49-F238E27FC236}">
                  <a16:creationId xmlns:a16="http://schemas.microsoft.com/office/drawing/2014/main" id="{2EE39644-2260-4C6D-8B59-EB7A237C4BA0}"/>
                </a:ext>
              </a:extLst>
            </p:cNvPr>
            <p:cNvSpPr/>
            <p:nvPr/>
          </p:nvSpPr>
          <p:spPr>
            <a:xfrm>
              <a:off x="129705" y="2833786"/>
              <a:ext cx="749661" cy="35678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sp>
          <p:nvSpPr>
            <p:cNvPr id="246" name="สี่เหลี่ยมผืนผ้า 245">
              <a:extLst>
                <a:ext uri="{FF2B5EF4-FFF2-40B4-BE49-F238E27FC236}">
                  <a16:creationId xmlns:a16="http://schemas.microsoft.com/office/drawing/2014/main" id="{77999FCF-BA63-4BFA-86B6-3C4F92962D2B}"/>
                </a:ext>
              </a:extLst>
            </p:cNvPr>
            <p:cNvSpPr/>
            <p:nvPr/>
          </p:nvSpPr>
          <p:spPr>
            <a:xfrm>
              <a:off x="159286" y="2958833"/>
              <a:ext cx="666436" cy="24213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sp>
          <p:nvSpPr>
            <p:cNvPr id="247" name="สี่เหลี่ยมผืนผ้า 246">
              <a:extLst>
                <a:ext uri="{FF2B5EF4-FFF2-40B4-BE49-F238E27FC236}">
                  <a16:creationId xmlns:a16="http://schemas.microsoft.com/office/drawing/2014/main" id="{E450C7E1-33CE-4FB4-A965-79BAD2CE0DEE}"/>
                </a:ext>
              </a:extLst>
            </p:cNvPr>
            <p:cNvSpPr/>
            <p:nvPr/>
          </p:nvSpPr>
          <p:spPr>
            <a:xfrm>
              <a:off x="807358" y="2656885"/>
              <a:ext cx="77633" cy="53318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sp>
          <p:nvSpPr>
            <p:cNvPr id="248" name="สี่เหลี่ยมผืนผ้า 247">
              <a:extLst>
                <a:ext uri="{FF2B5EF4-FFF2-40B4-BE49-F238E27FC236}">
                  <a16:creationId xmlns:a16="http://schemas.microsoft.com/office/drawing/2014/main" id="{EB08F628-0DEF-4E7C-8917-00DE013DC44D}"/>
                </a:ext>
              </a:extLst>
            </p:cNvPr>
            <p:cNvSpPr/>
            <p:nvPr/>
          </p:nvSpPr>
          <p:spPr>
            <a:xfrm>
              <a:off x="219130" y="3056958"/>
              <a:ext cx="567680" cy="15711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sp>
          <p:nvSpPr>
            <p:cNvPr id="249" name="สี่เหลี่ยมผืนผ้า 248">
              <a:extLst>
                <a:ext uri="{FF2B5EF4-FFF2-40B4-BE49-F238E27FC236}">
                  <a16:creationId xmlns:a16="http://schemas.microsoft.com/office/drawing/2014/main" id="{DD61610B-1633-4514-AF81-D881EAEC8CE4}"/>
                </a:ext>
              </a:extLst>
            </p:cNvPr>
            <p:cNvSpPr/>
            <p:nvPr/>
          </p:nvSpPr>
          <p:spPr>
            <a:xfrm>
              <a:off x="128464" y="2667789"/>
              <a:ext cx="77633" cy="53318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grpSp>
          <p:nvGrpSpPr>
            <p:cNvPr id="250" name="กลุ่ม 249">
              <a:extLst>
                <a:ext uri="{FF2B5EF4-FFF2-40B4-BE49-F238E27FC236}">
                  <a16:creationId xmlns:a16="http://schemas.microsoft.com/office/drawing/2014/main" id="{1EC02155-E2F7-47D2-BA3C-3840253202F6}"/>
                </a:ext>
              </a:extLst>
            </p:cNvPr>
            <p:cNvGrpSpPr/>
            <p:nvPr/>
          </p:nvGrpSpPr>
          <p:grpSpPr>
            <a:xfrm rot="10800000" flipH="1">
              <a:off x="1269792" y="2767993"/>
              <a:ext cx="993451" cy="353480"/>
              <a:chOff x="3385958" y="1911218"/>
              <a:chExt cx="1048333" cy="353480"/>
            </a:xfrm>
          </p:grpSpPr>
          <p:cxnSp>
            <p:nvCxnSpPr>
              <p:cNvPr id="251" name="ตัวเชื่อมต่อตรง 250">
                <a:extLst>
                  <a:ext uri="{FF2B5EF4-FFF2-40B4-BE49-F238E27FC236}">
                    <a16:creationId xmlns:a16="http://schemas.microsoft.com/office/drawing/2014/main" id="{C7564B76-56D8-4CCC-B1EB-D032A5E0327C}"/>
                  </a:ext>
                </a:extLst>
              </p:cNvPr>
              <p:cNvCxnSpPr>
                <a:cxnSpLocks/>
              </p:cNvCxnSpPr>
              <p:nvPr/>
            </p:nvCxnSpPr>
            <p:spPr>
              <a:xfrm rot="175277" flipH="1" flipV="1">
                <a:off x="4169609" y="1912909"/>
                <a:ext cx="264682" cy="343745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252" name="ตัวเชื่อมต่อตรง 251">
                <a:extLst>
                  <a:ext uri="{FF2B5EF4-FFF2-40B4-BE49-F238E27FC236}">
                    <a16:creationId xmlns:a16="http://schemas.microsoft.com/office/drawing/2014/main" id="{918E2D3F-5EAA-4E1C-BA2B-C4E96CB7CCD2}"/>
                  </a:ext>
                </a:extLst>
              </p:cNvPr>
              <p:cNvCxnSpPr>
                <a:cxnSpLocks/>
              </p:cNvCxnSpPr>
              <p:nvPr/>
            </p:nvCxnSpPr>
            <p:spPr>
              <a:xfrm rot="175277" flipH="1" flipV="1">
                <a:off x="3905378" y="1911218"/>
                <a:ext cx="264682" cy="343745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253" name="ตัวเชื่อมต่อตรง 252">
                <a:extLst>
                  <a:ext uri="{FF2B5EF4-FFF2-40B4-BE49-F238E27FC236}">
                    <a16:creationId xmlns:a16="http://schemas.microsoft.com/office/drawing/2014/main" id="{2CFB3438-0274-47F4-B38A-B51495F992E6}"/>
                  </a:ext>
                </a:extLst>
              </p:cNvPr>
              <p:cNvCxnSpPr>
                <a:cxnSpLocks/>
              </p:cNvCxnSpPr>
              <p:nvPr/>
            </p:nvCxnSpPr>
            <p:spPr>
              <a:xfrm rot="175277" flipH="1" flipV="1">
                <a:off x="3650014" y="1914098"/>
                <a:ext cx="264682" cy="343745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254" name="ตัวเชื่อมต่อตรง 253">
                <a:extLst>
                  <a:ext uri="{FF2B5EF4-FFF2-40B4-BE49-F238E27FC236}">
                    <a16:creationId xmlns:a16="http://schemas.microsoft.com/office/drawing/2014/main" id="{76FB9E09-11EF-4824-AF36-0777313C1E0C}"/>
                  </a:ext>
                </a:extLst>
              </p:cNvPr>
              <p:cNvCxnSpPr>
                <a:cxnSpLocks/>
              </p:cNvCxnSpPr>
              <p:nvPr/>
            </p:nvCxnSpPr>
            <p:spPr>
              <a:xfrm rot="175277" flipH="1" flipV="1">
                <a:off x="3385958" y="1920953"/>
                <a:ext cx="264682" cy="343745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</p:grpSp>
        <p:grpSp>
          <p:nvGrpSpPr>
            <p:cNvPr id="255" name="กลุ่ม 254">
              <a:extLst>
                <a:ext uri="{FF2B5EF4-FFF2-40B4-BE49-F238E27FC236}">
                  <a16:creationId xmlns:a16="http://schemas.microsoft.com/office/drawing/2014/main" id="{40D6E448-902F-43FB-80F0-0B04612E7D26}"/>
                </a:ext>
              </a:extLst>
            </p:cNvPr>
            <p:cNvGrpSpPr/>
            <p:nvPr/>
          </p:nvGrpSpPr>
          <p:grpSpPr>
            <a:xfrm rot="10800000" flipH="1">
              <a:off x="1023797" y="2759081"/>
              <a:ext cx="501058" cy="350600"/>
              <a:chOff x="3385958" y="1914098"/>
              <a:chExt cx="528738" cy="350600"/>
            </a:xfrm>
          </p:grpSpPr>
          <p:cxnSp>
            <p:nvCxnSpPr>
              <p:cNvPr id="258" name="ตัวเชื่อมต่อตรง 257">
                <a:extLst>
                  <a:ext uri="{FF2B5EF4-FFF2-40B4-BE49-F238E27FC236}">
                    <a16:creationId xmlns:a16="http://schemas.microsoft.com/office/drawing/2014/main" id="{8EF2203E-6704-43C0-91F1-7806A45AE57E}"/>
                  </a:ext>
                </a:extLst>
              </p:cNvPr>
              <p:cNvCxnSpPr>
                <a:cxnSpLocks/>
              </p:cNvCxnSpPr>
              <p:nvPr/>
            </p:nvCxnSpPr>
            <p:spPr>
              <a:xfrm rot="175277" flipH="1" flipV="1">
                <a:off x="3650014" y="1914098"/>
                <a:ext cx="264682" cy="343745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259" name="ตัวเชื่อมต่อตรง 258">
                <a:extLst>
                  <a:ext uri="{FF2B5EF4-FFF2-40B4-BE49-F238E27FC236}">
                    <a16:creationId xmlns:a16="http://schemas.microsoft.com/office/drawing/2014/main" id="{AD6E005F-148E-485C-A3BB-FA3A13C46A68}"/>
                  </a:ext>
                </a:extLst>
              </p:cNvPr>
              <p:cNvCxnSpPr>
                <a:cxnSpLocks/>
              </p:cNvCxnSpPr>
              <p:nvPr/>
            </p:nvCxnSpPr>
            <p:spPr>
              <a:xfrm rot="175277" flipH="1" flipV="1">
                <a:off x="3385958" y="1920953"/>
                <a:ext cx="264682" cy="343745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</p:grpSp>
        <p:grpSp>
          <p:nvGrpSpPr>
            <p:cNvPr id="260" name="กลุ่ม 259">
              <a:extLst>
                <a:ext uri="{FF2B5EF4-FFF2-40B4-BE49-F238E27FC236}">
                  <a16:creationId xmlns:a16="http://schemas.microsoft.com/office/drawing/2014/main" id="{A618CCF5-5E52-44C5-88D4-2EBA934FB46D}"/>
                </a:ext>
              </a:extLst>
            </p:cNvPr>
            <p:cNvGrpSpPr/>
            <p:nvPr/>
          </p:nvGrpSpPr>
          <p:grpSpPr>
            <a:xfrm rot="10800000" flipH="1">
              <a:off x="4794617" y="2826926"/>
              <a:ext cx="993451" cy="353480"/>
              <a:chOff x="3385958" y="1911218"/>
              <a:chExt cx="1048333" cy="353480"/>
            </a:xfrm>
          </p:grpSpPr>
          <p:cxnSp>
            <p:nvCxnSpPr>
              <p:cNvPr id="261" name="ตัวเชื่อมต่อตรง 260">
                <a:extLst>
                  <a:ext uri="{FF2B5EF4-FFF2-40B4-BE49-F238E27FC236}">
                    <a16:creationId xmlns:a16="http://schemas.microsoft.com/office/drawing/2014/main" id="{DD7776FD-B1E8-4BC1-9C7F-1DFDB40EECC7}"/>
                  </a:ext>
                </a:extLst>
              </p:cNvPr>
              <p:cNvCxnSpPr>
                <a:cxnSpLocks/>
              </p:cNvCxnSpPr>
              <p:nvPr/>
            </p:nvCxnSpPr>
            <p:spPr>
              <a:xfrm rot="175277" flipH="1" flipV="1">
                <a:off x="4169609" y="1912909"/>
                <a:ext cx="264682" cy="343745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262" name="ตัวเชื่อมต่อตรง 261">
                <a:extLst>
                  <a:ext uri="{FF2B5EF4-FFF2-40B4-BE49-F238E27FC236}">
                    <a16:creationId xmlns:a16="http://schemas.microsoft.com/office/drawing/2014/main" id="{0F476BD2-39F2-47D8-B6A1-998968C8F33F}"/>
                  </a:ext>
                </a:extLst>
              </p:cNvPr>
              <p:cNvCxnSpPr>
                <a:cxnSpLocks/>
              </p:cNvCxnSpPr>
              <p:nvPr/>
            </p:nvCxnSpPr>
            <p:spPr>
              <a:xfrm rot="175277" flipH="1" flipV="1">
                <a:off x="3905378" y="1911218"/>
                <a:ext cx="264682" cy="343745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263" name="ตัวเชื่อมต่อตรง 262">
                <a:extLst>
                  <a:ext uri="{FF2B5EF4-FFF2-40B4-BE49-F238E27FC236}">
                    <a16:creationId xmlns:a16="http://schemas.microsoft.com/office/drawing/2014/main" id="{33DA3A44-C5CE-4663-B45D-CB276AADABFA}"/>
                  </a:ext>
                </a:extLst>
              </p:cNvPr>
              <p:cNvCxnSpPr>
                <a:cxnSpLocks/>
              </p:cNvCxnSpPr>
              <p:nvPr/>
            </p:nvCxnSpPr>
            <p:spPr>
              <a:xfrm rot="175277" flipH="1" flipV="1">
                <a:off x="3650014" y="1914098"/>
                <a:ext cx="264682" cy="343745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264" name="ตัวเชื่อมต่อตรง 263">
                <a:extLst>
                  <a:ext uri="{FF2B5EF4-FFF2-40B4-BE49-F238E27FC236}">
                    <a16:creationId xmlns:a16="http://schemas.microsoft.com/office/drawing/2014/main" id="{BD824916-5A96-4A4E-B103-DACA494D0DA5}"/>
                  </a:ext>
                </a:extLst>
              </p:cNvPr>
              <p:cNvCxnSpPr>
                <a:cxnSpLocks/>
              </p:cNvCxnSpPr>
              <p:nvPr/>
            </p:nvCxnSpPr>
            <p:spPr>
              <a:xfrm rot="175277" flipH="1" flipV="1">
                <a:off x="3385958" y="1920953"/>
                <a:ext cx="264682" cy="343745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</p:grpSp>
        <p:grpSp>
          <p:nvGrpSpPr>
            <p:cNvPr id="265" name="กลุ่ม 264">
              <a:extLst>
                <a:ext uri="{FF2B5EF4-FFF2-40B4-BE49-F238E27FC236}">
                  <a16:creationId xmlns:a16="http://schemas.microsoft.com/office/drawing/2014/main" id="{E6ED6751-1668-47CF-A37B-5FA75C85BA1E}"/>
                </a:ext>
              </a:extLst>
            </p:cNvPr>
            <p:cNvGrpSpPr/>
            <p:nvPr/>
          </p:nvGrpSpPr>
          <p:grpSpPr>
            <a:xfrm rot="10800000" flipH="1">
              <a:off x="4300956" y="2827032"/>
              <a:ext cx="993451" cy="353480"/>
              <a:chOff x="3385958" y="1911218"/>
              <a:chExt cx="1048333" cy="353480"/>
            </a:xfrm>
          </p:grpSpPr>
          <p:cxnSp>
            <p:nvCxnSpPr>
              <p:cNvPr id="266" name="ตัวเชื่อมต่อตรง 265">
                <a:extLst>
                  <a:ext uri="{FF2B5EF4-FFF2-40B4-BE49-F238E27FC236}">
                    <a16:creationId xmlns:a16="http://schemas.microsoft.com/office/drawing/2014/main" id="{0D7DABFD-9B3E-4982-890A-8AF82331A5FD}"/>
                  </a:ext>
                </a:extLst>
              </p:cNvPr>
              <p:cNvCxnSpPr>
                <a:cxnSpLocks/>
              </p:cNvCxnSpPr>
              <p:nvPr/>
            </p:nvCxnSpPr>
            <p:spPr>
              <a:xfrm rot="175277" flipH="1" flipV="1">
                <a:off x="4169609" y="1912909"/>
                <a:ext cx="264682" cy="343745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267" name="ตัวเชื่อมต่อตรง 266">
                <a:extLst>
                  <a:ext uri="{FF2B5EF4-FFF2-40B4-BE49-F238E27FC236}">
                    <a16:creationId xmlns:a16="http://schemas.microsoft.com/office/drawing/2014/main" id="{6C991747-E6AA-4111-8EB4-BE706BA298E4}"/>
                  </a:ext>
                </a:extLst>
              </p:cNvPr>
              <p:cNvCxnSpPr>
                <a:cxnSpLocks/>
              </p:cNvCxnSpPr>
              <p:nvPr/>
            </p:nvCxnSpPr>
            <p:spPr>
              <a:xfrm rot="175277" flipH="1" flipV="1">
                <a:off x="3905378" y="1911218"/>
                <a:ext cx="264682" cy="343745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268" name="ตัวเชื่อมต่อตรง 267">
                <a:extLst>
                  <a:ext uri="{FF2B5EF4-FFF2-40B4-BE49-F238E27FC236}">
                    <a16:creationId xmlns:a16="http://schemas.microsoft.com/office/drawing/2014/main" id="{BD3B8F76-5740-40A8-89E3-5DCBFA53D3F5}"/>
                  </a:ext>
                </a:extLst>
              </p:cNvPr>
              <p:cNvCxnSpPr>
                <a:cxnSpLocks/>
              </p:cNvCxnSpPr>
              <p:nvPr/>
            </p:nvCxnSpPr>
            <p:spPr>
              <a:xfrm rot="175277" flipH="1" flipV="1">
                <a:off x="3650014" y="1914098"/>
                <a:ext cx="264682" cy="343745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269" name="ตัวเชื่อมต่อตรง 268">
                <a:extLst>
                  <a:ext uri="{FF2B5EF4-FFF2-40B4-BE49-F238E27FC236}">
                    <a16:creationId xmlns:a16="http://schemas.microsoft.com/office/drawing/2014/main" id="{E5242E9E-5A73-447B-999D-AB3160B9FBFC}"/>
                  </a:ext>
                </a:extLst>
              </p:cNvPr>
              <p:cNvCxnSpPr>
                <a:cxnSpLocks/>
              </p:cNvCxnSpPr>
              <p:nvPr/>
            </p:nvCxnSpPr>
            <p:spPr>
              <a:xfrm rot="175277" flipH="1" flipV="1">
                <a:off x="3385958" y="1920953"/>
                <a:ext cx="264682" cy="343745"/>
              </a:xfrm>
              <a:prstGeom prst="line">
                <a:avLst/>
              </a:prstGeom>
              <a:ln w="28575"/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</p:grpSp>
      </p:grpSp>
      <p:sp>
        <p:nvSpPr>
          <p:cNvPr id="277" name="ลูกศร: ซ้าย 276">
            <a:extLst>
              <a:ext uri="{FF2B5EF4-FFF2-40B4-BE49-F238E27FC236}">
                <a16:creationId xmlns:a16="http://schemas.microsoft.com/office/drawing/2014/main" id="{071A0CE6-554A-45EA-B68B-2DA32DB42A6A}"/>
              </a:ext>
            </a:extLst>
          </p:cNvPr>
          <p:cNvSpPr/>
          <p:nvPr/>
        </p:nvSpPr>
        <p:spPr>
          <a:xfrm>
            <a:off x="3430703" y="1515839"/>
            <a:ext cx="913851" cy="610174"/>
          </a:xfrm>
          <a:prstGeom prst="leftArrow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grpSp>
        <p:nvGrpSpPr>
          <p:cNvPr id="281" name="กลุ่ม 280">
            <a:extLst>
              <a:ext uri="{FF2B5EF4-FFF2-40B4-BE49-F238E27FC236}">
                <a16:creationId xmlns:a16="http://schemas.microsoft.com/office/drawing/2014/main" id="{5DAA01E1-7C7F-4676-9A4A-A84AA7705E0B}"/>
              </a:ext>
            </a:extLst>
          </p:cNvPr>
          <p:cNvGrpSpPr/>
          <p:nvPr/>
        </p:nvGrpSpPr>
        <p:grpSpPr>
          <a:xfrm>
            <a:off x="400585" y="3343364"/>
            <a:ext cx="11441860" cy="2653426"/>
            <a:chOff x="107238" y="3027600"/>
            <a:chExt cx="9737964" cy="3224032"/>
          </a:xfrm>
        </p:grpSpPr>
        <p:cxnSp>
          <p:nvCxnSpPr>
            <p:cNvPr id="97" name="ตัวเชื่อมต่อตรง 96">
              <a:extLst>
                <a:ext uri="{FF2B5EF4-FFF2-40B4-BE49-F238E27FC236}">
                  <a16:creationId xmlns:a16="http://schemas.microsoft.com/office/drawing/2014/main" id="{A90D2EB7-240F-44A9-946C-272FB9DD63E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557170" y="4869157"/>
              <a:ext cx="288032" cy="0"/>
            </a:xfrm>
            <a:prstGeom prst="line">
              <a:avLst/>
            </a:prstGeom>
            <a:ln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ตัวเชื่อมต่อตรง 122">
              <a:extLst>
                <a:ext uri="{FF2B5EF4-FFF2-40B4-BE49-F238E27FC236}">
                  <a16:creationId xmlns:a16="http://schemas.microsoft.com/office/drawing/2014/main" id="{DE235D80-417C-45C0-98EA-398CE786F94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633524" y="4482083"/>
              <a:ext cx="0" cy="315067"/>
            </a:xfrm>
            <a:prstGeom prst="line">
              <a:avLst/>
            </a:prstGeom>
            <a:ln w="28575"/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31" name="ตัวเชื่อมต่อตรง 130">
              <a:extLst>
                <a:ext uri="{FF2B5EF4-FFF2-40B4-BE49-F238E27FC236}">
                  <a16:creationId xmlns:a16="http://schemas.microsoft.com/office/drawing/2014/main" id="{FC7CFAFC-4E99-4CE7-A904-04FCB642B73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732396" y="4451178"/>
              <a:ext cx="0" cy="345972"/>
            </a:xfrm>
            <a:prstGeom prst="line">
              <a:avLst/>
            </a:prstGeom>
            <a:ln w="28575"/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227" name="ตัวเชื่อมต่อตรง 226">
              <a:extLst>
                <a:ext uri="{FF2B5EF4-FFF2-40B4-BE49-F238E27FC236}">
                  <a16:creationId xmlns:a16="http://schemas.microsoft.com/office/drawing/2014/main" id="{4905AA5E-6E2B-4263-A3A7-5B7A1302F1B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777540" y="4581126"/>
              <a:ext cx="0" cy="216024"/>
            </a:xfrm>
            <a:prstGeom prst="line">
              <a:avLst/>
            </a:prstGeom>
            <a:ln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276" name="รูปภาพ 275">
              <a:extLst>
                <a:ext uri="{FF2B5EF4-FFF2-40B4-BE49-F238E27FC236}">
                  <a16:creationId xmlns:a16="http://schemas.microsoft.com/office/drawing/2014/main" id="{59E6E0BD-6C69-4659-A0BF-C8C68714B68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238" y="3027600"/>
              <a:ext cx="9637252" cy="3224032"/>
            </a:xfrm>
            <a:prstGeom prst="rect">
              <a:avLst/>
            </a:prstGeom>
          </p:spPr>
        </p:pic>
        <p:sp>
          <p:nvSpPr>
            <p:cNvPr id="278" name="ลูกศร: ซ้าย 277">
              <a:extLst>
                <a:ext uri="{FF2B5EF4-FFF2-40B4-BE49-F238E27FC236}">
                  <a16:creationId xmlns:a16="http://schemas.microsoft.com/office/drawing/2014/main" id="{22775DF8-5A88-40FB-901E-19919F98B88E}"/>
                </a:ext>
              </a:extLst>
            </p:cNvPr>
            <p:cNvSpPr/>
            <p:nvPr/>
          </p:nvSpPr>
          <p:spPr>
            <a:xfrm rot="17814212">
              <a:off x="8193721" y="4389513"/>
              <a:ext cx="913850" cy="610174"/>
            </a:xfrm>
            <a:prstGeom prst="leftArrow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sp>
          <p:nvSpPr>
            <p:cNvPr id="13" name="ลูกศร: โค้ง 12">
              <a:extLst>
                <a:ext uri="{FF2B5EF4-FFF2-40B4-BE49-F238E27FC236}">
                  <a16:creationId xmlns:a16="http://schemas.microsoft.com/office/drawing/2014/main" id="{729527E2-0AE8-4B0D-A90D-83B12EC45C0A}"/>
                </a:ext>
              </a:extLst>
            </p:cNvPr>
            <p:cNvSpPr/>
            <p:nvPr/>
          </p:nvSpPr>
          <p:spPr>
            <a:xfrm rot="18736412">
              <a:off x="1005806" y="3920269"/>
              <a:ext cx="828001" cy="1061815"/>
            </a:xfrm>
            <a:prstGeom prst="bentArrow">
              <a:avLst>
                <a:gd name="adj1" fmla="val 25000"/>
                <a:gd name="adj2" fmla="val 25000"/>
                <a:gd name="adj3" fmla="val 25000"/>
                <a:gd name="adj4" fmla="val 43750"/>
              </a:avLst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>
                <a:solidFill>
                  <a:srgbClr val="FF0000"/>
                </a:solidFill>
              </a:endParaRPr>
            </a:p>
          </p:txBody>
        </p:sp>
        <p:sp>
          <p:nvSpPr>
            <p:cNvPr id="279" name="ลูกศร: ซ้าย 278">
              <a:extLst>
                <a:ext uri="{FF2B5EF4-FFF2-40B4-BE49-F238E27FC236}">
                  <a16:creationId xmlns:a16="http://schemas.microsoft.com/office/drawing/2014/main" id="{AFF0314B-F5DF-4B21-A746-15B3EC07BE4C}"/>
                </a:ext>
              </a:extLst>
            </p:cNvPr>
            <p:cNvSpPr/>
            <p:nvPr/>
          </p:nvSpPr>
          <p:spPr>
            <a:xfrm rot="1770731">
              <a:off x="2182139" y="5600183"/>
              <a:ext cx="913852" cy="610174"/>
            </a:xfrm>
            <a:prstGeom prst="leftArrow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sp>
          <p:nvSpPr>
            <p:cNvPr id="280" name="ลูกศร: ซ้าย 279">
              <a:extLst>
                <a:ext uri="{FF2B5EF4-FFF2-40B4-BE49-F238E27FC236}">
                  <a16:creationId xmlns:a16="http://schemas.microsoft.com/office/drawing/2014/main" id="{21EC7444-E8D5-42E9-BBDF-44CD230FA757}"/>
                </a:ext>
              </a:extLst>
            </p:cNvPr>
            <p:cNvSpPr/>
            <p:nvPr/>
          </p:nvSpPr>
          <p:spPr>
            <a:xfrm rot="19763662">
              <a:off x="6761378" y="5595554"/>
              <a:ext cx="913852" cy="610174"/>
            </a:xfrm>
            <a:prstGeom prst="leftArrow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</p:grpSp>
      <p:sp>
        <p:nvSpPr>
          <p:cNvPr id="282" name="กล่องข้อความ 281">
            <a:extLst>
              <a:ext uri="{FF2B5EF4-FFF2-40B4-BE49-F238E27FC236}">
                <a16:creationId xmlns:a16="http://schemas.microsoft.com/office/drawing/2014/main" id="{7F32140B-90C3-42A0-B7D2-C0356670F73B}"/>
              </a:ext>
            </a:extLst>
          </p:cNvPr>
          <p:cNvSpPr txBox="1"/>
          <p:nvPr/>
        </p:nvSpPr>
        <p:spPr>
          <a:xfrm>
            <a:off x="371013" y="6190974"/>
            <a:ext cx="2794355" cy="461665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th-TH" sz="24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จอดรถจักรยานยนต์ได้  45 คัน</a:t>
            </a:r>
          </a:p>
        </p:txBody>
      </p:sp>
      <p:sp>
        <p:nvSpPr>
          <p:cNvPr id="117" name="สี่เหลี่ยมผืนผ้า 116">
            <a:extLst>
              <a:ext uri="{FF2B5EF4-FFF2-40B4-BE49-F238E27FC236}">
                <a16:creationId xmlns:a16="http://schemas.microsoft.com/office/drawing/2014/main" id="{5AA0361C-A33C-4A3D-94E4-A7F26B6D91BC}"/>
              </a:ext>
            </a:extLst>
          </p:cNvPr>
          <p:cNvSpPr/>
          <p:nvPr/>
        </p:nvSpPr>
        <p:spPr>
          <a:xfrm>
            <a:off x="5712054" y="1339632"/>
            <a:ext cx="671979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8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C</a:t>
            </a:r>
            <a:endParaRPr lang="th-TH" sz="8800" dirty="0"/>
          </a:p>
        </p:txBody>
      </p:sp>
    </p:spTree>
    <p:extLst>
      <p:ext uri="{BB962C8B-B14F-4D97-AF65-F5344CB8AC3E}">
        <p14:creationId xmlns:p14="http://schemas.microsoft.com/office/powerpoint/2010/main" val="34050539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กล่องข้อความ 6">
            <a:extLst>
              <a:ext uri="{FF2B5EF4-FFF2-40B4-BE49-F238E27FC236}">
                <a16:creationId xmlns:a16="http://schemas.microsoft.com/office/drawing/2014/main" id="{2FDBB3A1-EF8A-47AD-93C6-0CC5A61B4F21}"/>
              </a:ext>
            </a:extLst>
          </p:cNvPr>
          <p:cNvSpPr txBox="1"/>
          <p:nvPr/>
        </p:nvSpPr>
        <p:spPr>
          <a:xfrm>
            <a:off x="1143000" y="260648"/>
            <a:ext cx="9906000" cy="52322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ที่จอดรถจักรยานยนต์ </a:t>
            </a:r>
            <a:r>
              <a:rPr lang="en-US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C</a:t>
            </a:r>
            <a:endParaRPr lang="th-TH" b="1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6FF160D8-B372-45A2-A40B-DBAF68277F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664804"/>
            <a:ext cx="4707252" cy="3528392"/>
          </a:xfrm>
          <a:prstGeom prst="rect">
            <a:avLst/>
          </a:prstGeom>
        </p:spPr>
      </p:pic>
      <p:pic>
        <p:nvPicPr>
          <p:cNvPr id="6" name="รูปภาพ 5">
            <a:extLst>
              <a:ext uri="{FF2B5EF4-FFF2-40B4-BE49-F238E27FC236}">
                <a16:creationId xmlns:a16="http://schemas.microsoft.com/office/drawing/2014/main" id="{67818980-8C39-4732-A7D1-3DB9F514FF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664804"/>
            <a:ext cx="4703976" cy="3528392"/>
          </a:xfrm>
          <a:prstGeom prst="rect">
            <a:avLst/>
          </a:prstGeom>
        </p:spPr>
      </p:pic>
      <p:sp>
        <p:nvSpPr>
          <p:cNvPr id="10" name="ลูกศร: ซ้าย 9">
            <a:extLst>
              <a:ext uri="{FF2B5EF4-FFF2-40B4-BE49-F238E27FC236}">
                <a16:creationId xmlns:a16="http://schemas.microsoft.com/office/drawing/2014/main" id="{B6A6DDF9-E1EB-4E5F-B0EA-1ED2D26077C2}"/>
              </a:ext>
            </a:extLst>
          </p:cNvPr>
          <p:cNvSpPr/>
          <p:nvPr/>
        </p:nvSpPr>
        <p:spPr>
          <a:xfrm rot="15999254">
            <a:off x="8545478" y="4270844"/>
            <a:ext cx="1008112" cy="792085"/>
          </a:xfrm>
          <a:prstGeom prst="leftArrow">
            <a:avLst>
              <a:gd name="adj1" fmla="val 52937"/>
              <a:gd name="adj2" fmla="val 50000"/>
            </a:avLst>
          </a:prstGeom>
          <a:solidFill>
            <a:schemeClr val="accent2">
              <a:alpha val="50000"/>
            </a:schemeClr>
          </a:solidFill>
          <a:ln>
            <a:noFill/>
          </a:ln>
          <a:scene3d>
            <a:camera prst="perspectiveContrastingRightFacing"/>
            <a:lightRig rig="threePt" dir="t"/>
          </a:scene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11" name="ลูกศร: ซ้าย 10">
            <a:extLst>
              <a:ext uri="{FF2B5EF4-FFF2-40B4-BE49-F238E27FC236}">
                <a16:creationId xmlns:a16="http://schemas.microsoft.com/office/drawing/2014/main" id="{98C8E12E-9861-4CF8-82E0-1EDD3C74CB8C}"/>
              </a:ext>
            </a:extLst>
          </p:cNvPr>
          <p:cNvSpPr/>
          <p:nvPr/>
        </p:nvSpPr>
        <p:spPr>
          <a:xfrm rot="15999254">
            <a:off x="8473856" y="3137881"/>
            <a:ext cx="427359" cy="792085"/>
          </a:xfrm>
          <a:prstGeom prst="leftArrow">
            <a:avLst>
              <a:gd name="adj1" fmla="val 52937"/>
              <a:gd name="adj2" fmla="val 50000"/>
            </a:avLst>
          </a:prstGeom>
          <a:solidFill>
            <a:schemeClr val="accent2">
              <a:alpha val="50000"/>
            </a:schemeClr>
          </a:solidFill>
          <a:ln>
            <a:noFill/>
          </a:ln>
          <a:scene3d>
            <a:camera prst="perspectiveContrastingRightFacing"/>
            <a:lightRig rig="threePt" dir="t"/>
          </a:scene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12" name="ลูกศร: ซ้าย 11">
            <a:extLst>
              <a:ext uri="{FF2B5EF4-FFF2-40B4-BE49-F238E27FC236}">
                <a16:creationId xmlns:a16="http://schemas.microsoft.com/office/drawing/2014/main" id="{EB08257D-62B4-48DF-9D64-CC1C3008E417}"/>
              </a:ext>
            </a:extLst>
          </p:cNvPr>
          <p:cNvSpPr/>
          <p:nvPr/>
        </p:nvSpPr>
        <p:spPr>
          <a:xfrm rot="4759083">
            <a:off x="3863328" y="4241538"/>
            <a:ext cx="913851" cy="610174"/>
          </a:xfrm>
          <a:prstGeom prst="leftArrow">
            <a:avLst/>
          </a:prstGeom>
          <a:solidFill>
            <a:schemeClr val="accent2">
              <a:alpha val="50000"/>
            </a:schemeClr>
          </a:solidFill>
          <a:ln>
            <a:noFill/>
          </a:ln>
          <a:scene3d>
            <a:camera prst="perspectiveContrastingRightFacing"/>
            <a:lightRig rig="threePt" dir="t"/>
          </a:scene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13" name="ลูกศร: ซ้าย 12">
            <a:extLst>
              <a:ext uri="{FF2B5EF4-FFF2-40B4-BE49-F238E27FC236}">
                <a16:creationId xmlns:a16="http://schemas.microsoft.com/office/drawing/2014/main" id="{62933B42-AFC0-4B41-95CC-58C1A681AD7B}"/>
              </a:ext>
            </a:extLst>
          </p:cNvPr>
          <p:cNvSpPr/>
          <p:nvPr/>
        </p:nvSpPr>
        <p:spPr>
          <a:xfrm rot="4759083">
            <a:off x="3334817" y="3123913"/>
            <a:ext cx="913851" cy="610174"/>
          </a:xfrm>
          <a:prstGeom prst="leftArrow">
            <a:avLst/>
          </a:prstGeom>
          <a:solidFill>
            <a:schemeClr val="accent2">
              <a:alpha val="50000"/>
            </a:schemeClr>
          </a:solidFill>
          <a:ln>
            <a:noFill/>
          </a:ln>
          <a:scene3d>
            <a:camera prst="perspectiveContrastingRightFacing"/>
            <a:lightRig rig="threePt" dir="t"/>
          </a:scene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4560091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>
            <a:extLst>
              <a:ext uri="{FF2B5EF4-FFF2-40B4-BE49-F238E27FC236}">
                <a16:creationId xmlns:a16="http://schemas.microsoft.com/office/drawing/2014/main" id="{B696AB2E-D3FD-4C52-B6C6-75923101D8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97844"/>
            <a:ext cx="121920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0113" algn="l"/>
                <a:tab pos="990600" algn="l"/>
                <a:tab pos="1620838" algn="l"/>
                <a:tab pos="1981200" algn="l"/>
              </a:tabLst>
            </a:pPr>
            <a:r>
              <a:rPr kumimoji="0" lang="th-TH" alt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ea typeface="Times New Roman" pitchFamily="18" charset="0"/>
                <a:cs typeface="TH SarabunIT๙" pitchFamily="34" charset="-34"/>
              </a:rPr>
              <a:t>สถิติสะสมการเกิดอุบัติเหตุ ผู้บาดเจ็บ และผู้เสียชีวิตทางถนนจังหวัดลำพูน ปีงบประมาณ 2563</a:t>
            </a:r>
          </a:p>
          <a:p>
            <a:pPr lvl="0" algn="ctr" eaLnBrk="0" hangingPunct="0"/>
            <a:r>
              <a:rPr lang="th-TH" altLang="en-US" b="1" dirty="0">
                <a:latin typeface="TH SarabunIT๙" pitchFamily="34" charset="-34"/>
                <a:cs typeface="TH SarabunIT๙" pitchFamily="34" charset="-34"/>
              </a:rPr>
              <a:t>เดือนตุลาคม - ธันวาคม พ.ศ.2562 (3 เดือน)</a:t>
            </a:r>
            <a:endParaRPr kumimoji="0" lang="en-US" altLang="en-US" sz="24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7" name="สี่เหลี่ยมผืนผ้า 6">
            <a:extLst>
              <a:ext uri="{FF2B5EF4-FFF2-40B4-BE49-F238E27FC236}">
                <a16:creationId xmlns:a16="http://schemas.microsoft.com/office/drawing/2014/main" id="{18C69622-8F00-4DF7-8D63-EF10358A9648}"/>
              </a:ext>
            </a:extLst>
          </p:cNvPr>
          <p:cNvSpPr/>
          <p:nvPr/>
        </p:nvSpPr>
        <p:spPr>
          <a:xfrm>
            <a:off x="848316" y="1063492"/>
            <a:ext cx="10573746" cy="662874"/>
          </a:xfrm>
          <a:prstGeom prst="rect">
            <a:avLst/>
          </a:prstGeom>
          <a:solidFill>
            <a:srgbClr val="FFCC99"/>
          </a:solidFill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th-TH" sz="3600" b="1" u="sng" dirty="0">
                <a:solidFill>
                  <a:schemeClr val="accent4">
                    <a:lumMod val="50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จำนวนอุบัติเหตุ (ครั้ง)</a:t>
            </a:r>
            <a:endParaRPr lang="en-US" sz="3600" b="1" u="sng" dirty="0">
              <a:solidFill>
                <a:schemeClr val="accent4">
                  <a:lumMod val="50000"/>
                </a:schemeClr>
              </a:solidFill>
              <a:latin typeface="TH SarabunIT๙" panose="020B0500040200020003" pitchFamily="34" charset="-34"/>
              <a:ea typeface="Calibri"/>
              <a:cs typeface="TH SarabunIT๙" panose="020B0500040200020003" pitchFamily="34" charset="-34"/>
            </a:endParaRPr>
          </a:p>
        </p:txBody>
      </p:sp>
      <p:sp>
        <p:nvSpPr>
          <p:cNvPr id="8" name="Rectangle 11">
            <a:extLst>
              <a:ext uri="{FF2B5EF4-FFF2-40B4-BE49-F238E27FC236}">
                <a16:creationId xmlns:a16="http://schemas.microsoft.com/office/drawing/2014/main" id="{6BB2FBA5-3CA6-45DD-B83B-2D838EB30F4C}"/>
              </a:ext>
            </a:extLst>
          </p:cNvPr>
          <p:cNvSpPr/>
          <p:nvPr/>
        </p:nvSpPr>
        <p:spPr>
          <a:xfrm>
            <a:off x="3470695" y="6489617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th-TH" sz="2000" dirty="0">
                <a:solidFill>
                  <a:srgbClr val="FFFFFF"/>
                </a:solidFill>
                <a:latin typeface="Athiti Medium" panose="00000600000000000000" pitchFamily="2" charset="-34"/>
                <a:cs typeface="Athiti Medium" panose="00000600000000000000" pitchFamily="2" charset="-34"/>
              </a:rPr>
              <a:t>สำนักงานป้องกันและบรรเทาสาธารณภัยจังหวัดลำพูน</a:t>
            </a:r>
          </a:p>
        </p:txBody>
      </p:sp>
      <p:graphicFrame>
        <p:nvGraphicFramePr>
          <p:cNvPr id="26" name="แผนภูมิ 25">
            <a:extLst>
              <a:ext uri="{FF2B5EF4-FFF2-40B4-BE49-F238E27FC236}">
                <a16:creationId xmlns:a16="http://schemas.microsoft.com/office/drawing/2014/main" id="{C63D5421-F086-4B4E-8DD4-39231CA446D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77185745"/>
              </p:ext>
            </p:extLst>
          </p:nvPr>
        </p:nvGraphicFramePr>
        <p:xfrm>
          <a:off x="13552818" y="2387601"/>
          <a:ext cx="3263923" cy="27288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2" name="กลุ่ม 11">
            <a:extLst>
              <a:ext uri="{FF2B5EF4-FFF2-40B4-BE49-F238E27FC236}">
                <a16:creationId xmlns:a16="http://schemas.microsoft.com/office/drawing/2014/main" id="{7F84EDE2-99EF-4684-BC88-53980417535D}"/>
              </a:ext>
            </a:extLst>
          </p:cNvPr>
          <p:cNvGrpSpPr/>
          <p:nvPr/>
        </p:nvGrpSpPr>
        <p:grpSpPr>
          <a:xfrm>
            <a:off x="3005851" y="1951631"/>
            <a:ext cx="6527920" cy="4518404"/>
            <a:chOff x="834040" y="1897039"/>
            <a:chExt cx="6527920" cy="4518404"/>
          </a:xfrm>
        </p:grpSpPr>
        <p:sp>
          <p:nvSpPr>
            <p:cNvPr id="23" name="สี่เหลี่ยมผืนผ้า 22">
              <a:extLst>
                <a:ext uri="{FF2B5EF4-FFF2-40B4-BE49-F238E27FC236}">
                  <a16:creationId xmlns:a16="http://schemas.microsoft.com/office/drawing/2014/main" id="{C05DBE2D-6395-4D4B-A92A-BA4AB473645E}"/>
                </a:ext>
              </a:extLst>
            </p:cNvPr>
            <p:cNvSpPr/>
            <p:nvPr/>
          </p:nvSpPr>
          <p:spPr>
            <a:xfrm>
              <a:off x="834040" y="1897039"/>
              <a:ext cx="6527920" cy="4408228"/>
            </a:xfrm>
            <a:prstGeom prst="rect">
              <a:avLst/>
            </a:prstGeom>
            <a:noFill/>
            <a:ln w="28575" cap="flat" cmpd="dbl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graphicFrame>
          <p:nvGraphicFramePr>
            <p:cNvPr id="6" name="แผนภูมิ 5">
              <a:extLst>
                <a:ext uri="{FF2B5EF4-FFF2-40B4-BE49-F238E27FC236}">
                  <a16:creationId xmlns:a16="http://schemas.microsoft.com/office/drawing/2014/main" id="{7BC0D82A-4F60-45C1-8EA0-FC0EB5C6FB59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32618322"/>
                </p:ext>
              </p:extLst>
            </p:nvPr>
          </p:nvGraphicFramePr>
          <p:xfrm>
            <a:off x="834040" y="1906119"/>
            <a:ext cx="5991307" cy="450932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cxnSp>
          <p:nvCxnSpPr>
            <p:cNvPr id="3" name="ตัวเชื่อมต่อตรง 2">
              <a:extLst>
                <a:ext uri="{FF2B5EF4-FFF2-40B4-BE49-F238E27FC236}">
                  <a16:creationId xmlns:a16="http://schemas.microsoft.com/office/drawing/2014/main" id="{576B5A43-DE7A-440B-8F3D-A507D92AA43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03795" y="2610419"/>
              <a:ext cx="5069455" cy="728"/>
            </a:xfrm>
            <a:prstGeom prst="line">
              <a:avLst/>
            </a:prstGeom>
            <a:ln w="1905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สี่เหลี่ยมผืนผ้า 14">
              <a:extLst>
                <a:ext uri="{FF2B5EF4-FFF2-40B4-BE49-F238E27FC236}">
                  <a16:creationId xmlns:a16="http://schemas.microsoft.com/office/drawing/2014/main" id="{827F5B62-C436-4CEF-8E77-37B975EF07FC}"/>
                </a:ext>
              </a:extLst>
            </p:cNvPr>
            <p:cNvSpPr/>
            <p:nvPr/>
          </p:nvSpPr>
          <p:spPr>
            <a:xfrm>
              <a:off x="984382" y="2767766"/>
              <a:ext cx="267487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1800" b="1" dirty="0">
                  <a:solidFill>
                    <a:srgbClr val="FF0000"/>
                  </a:solidFill>
                  <a:latin typeface="TH SarabunIT๙" panose="020B0500040200020003" pitchFamily="34" charset="-34"/>
                  <a:cs typeface="TH SarabunIT๙" panose="020B0500040200020003" pitchFamily="34" charset="-34"/>
                </a:rPr>
                <a:t>เส้นเป้าหมาย ไม่เกิน </a:t>
              </a:r>
              <a:r>
                <a:rPr lang="th-TH" sz="1800" b="1" dirty="0">
                  <a:solidFill>
                    <a:srgbClr val="0070C0"/>
                  </a:solidFill>
                  <a:latin typeface="TH SarabunIT๙" panose="020B0500040200020003" pitchFamily="34" charset="-34"/>
                  <a:cs typeface="TH SarabunIT๙" panose="020B0500040200020003" pitchFamily="34" charset="-34"/>
                </a:rPr>
                <a:t>420</a:t>
              </a:r>
              <a:r>
                <a:rPr lang="th-TH" sz="1800" b="1" dirty="0">
                  <a:solidFill>
                    <a:srgbClr val="FF0000"/>
                  </a:solidFill>
                  <a:latin typeface="TH SarabunIT๙" panose="020B0500040200020003" pitchFamily="34" charset="-34"/>
                  <a:cs typeface="TH SarabunIT๙" panose="020B0500040200020003" pitchFamily="34" charset="-34"/>
                </a:rPr>
                <a:t>(ครั้ง)</a:t>
              </a:r>
            </a:p>
          </p:txBody>
        </p:sp>
        <p:sp>
          <p:nvSpPr>
            <p:cNvPr id="28" name="วงเล็บปีกกาขวา 27">
              <a:extLst>
                <a:ext uri="{FF2B5EF4-FFF2-40B4-BE49-F238E27FC236}">
                  <a16:creationId xmlns:a16="http://schemas.microsoft.com/office/drawing/2014/main" id="{89CE46C8-500F-4145-BC7F-02A7AE3AF0F3}"/>
                </a:ext>
              </a:extLst>
            </p:cNvPr>
            <p:cNvSpPr/>
            <p:nvPr/>
          </p:nvSpPr>
          <p:spPr>
            <a:xfrm>
              <a:off x="3505555" y="2610419"/>
              <a:ext cx="619365" cy="1719005"/>
            </a:xfrm>
            <a:prstGeom prst="rightBrac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29" name="กล่องข้อความ 28">
              <a:extLst>
                <a:ext uri="{FF2B5EF4-FFF2-40B4-BE49-F238E27FC236}">
                  <a16:creationId xmlns:a16="http://schemas.microsoft.com/office/drawing/2014/main" id="{45495AB9-BEBB-4042-90F2-D7D2858CD3A6}"/>
                </a:ext>
              </a:extLst>
            </p:cNvPr>
            <p:cNvSpPr txBox="1"/>
            <p:nvPr/>
          </p:nvSpPr>
          <p:spPr>
            <a:xfrm>
              <a:off x="4112979" y="3236462"/>
              <a:ext cx="58059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2000" b="1" dirty="0">
                  <a:solidFill>
                    <a:srgbClr val="0070C0"/>
                  </a:solidFill>
                  <a:latin typeface="TH SarabunIT๙" panose="020B0500040200020003" pitchFamily="34" charset="-34"/>
                  <a:cs typeface="TH SarabunIT๙" panose="020B0500040200020003" pitchFamily="34" charset="-34"/>
                </a:rPr>
                <a:t>298</a:t>
              </a:r>
            </a:p>
          </p:txBody>
        </p:sp>
        <p:sp>
          <p:nvSpPr>
            <p:cNvPr id="2" name="ลูกศร: ขวา 1">
              <a:extLst>
                <a:ext uri="{FF2B5EF4-FFF2-40B4-BE49-F238E27FC236}">
                  <a16:creationId xmlns:a16="http://schemas.microsoft.com/office/drawing/2014/main" id="{7F0B672B-AE75-413D-95F8-AD37436C01CF}"/>
                </a:ext>
              </a:extLst>
            </p:cNvPr>
            <p:cNvSpPr/>
            <p:nvPr/>
          </p:nvSpPr>
          <p:spPr>
            <a:xfrm rot="10800000">
              <a:off x="5974923" y="2407708"/>
              <a:ext cx="426188" cy="405422"/>
            </a:xfrm>
            <a:prstGeom prst="righ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</p:grpSp>
    </p:spTree>
    <p:extLst>
      <p:ext uri="{BB962C8B-B14F-4D97-AF65-F5344CB8AC3E}">
        <p14:creationId xmlns:p14="http://schemas.microsoft.com/office/powerpoint/2010/main" val="32047647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สี่เหลี่ยมผืนผ้า 6">
            <a:extLst>
              <a:ext uri="{FF2B5EF4-FFF2-40B4-BE49-F238E27FC236}">
                <a16:creationId xmlns:a16="http://schemas.microsoft.com/office/drawing/2014/main" id="{18C69622-8F00-4DF7-8D63-EF10358A9648}"/>
              </a:ext>
            </a:extLst>
          </p:cNvPr>
          <p:cNvSpPr/>
          <p:nvPr/>
        </p:nvSpPr>
        <p:spPr>
          <a:xfrm>
            <a:off x="848316" y="1090788"/>
            <a:ext cx="10573746" cy="662874"/>
          </a:xfrm>
          <a:prstGeom prst="rect">
            <a:avLst/>
          </a:prstGeom>
          <a:solidFill>
            <a:srgbClr val="FFCC99"/>
          </a:solidFill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th-TH" sz="3600" b="1" u="sng" dirty="0">
                <a:solidFill>
                  <a:schemeClr val="accent4">
                    <a:lumMod val="50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จำนวนผู้บาดเจ็บ (คน)</a:t>
            </a:r>
            <a:endParaRPr lang="en-US" sz="3600" b="1" u="sng" dirty="0">
              <a:solidFill>
                <a:schemeClr val="accent4">
                  <a:lumMod val="50000"/>
                </a:schemeClr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8" name="Rectangle 11">
            <a:extLst>
              <a:ext uri="{FF2B5EF4-FFF2-40B4-BE49-F238E27FC236}">
                <a16:creationId xmlns:a16="http://schemas.microsoft.com/office/drawing/2014/main" id="{22F33D44-7C35-4EA9-87B5-A7F049F6B7F2}"/>
              </a:ext>
            </a:extLst>
          </p:cNvPr>
          <p:cNvSpPr/>
          <p:nvPr/>
        </p:nvSpPr>
        <p:spPr>
          <a:xfrm>
            <a:off x="5763523" y="6489617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th-TH" sz="2000" dirty="0">
                <a:solidFill>
                  <a:srgbClr val="FFFFFF"/>
                </a:solidFill>
                <a:latin typeface="Athiti Medium" panose="00000600000000000000" pitchFamily="2" charset="-34"/>
                <a:cs typeface="Athiti Medium" panose="00000600000000000000" pitchFamily="2" charset="-34"/>
              </a:rPr>
              <a:t>สำนักงานป้องกันและบรรเทาสาธารณภัยจังหวัดลำพูน</a:t>
            </a:r>
          </a:p>
        </p:txBody>
      </p:sp>
      <p:graphicFrame>
        <p:nvGraphicFramePr>
          <p:cNvPr id="14" name="แผนภูมิ 13">
            <a:extLst>
              <a:ext uri="{FF2B5EF4-FFF2-40B4-BE49-F238E27FC236}">
                <a16:creationId xmlns:a16="http://schemas.microsoft.com/office/drawing/2014/main" id="{DD6B1B6E-2C5B-47F9-83F6-CB13A85FF95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70342179"/>
              </p:ext>
            </p:extLst>
          </p:nvPr>
        </p:nvGraphicFramePr>
        <p:xfrm>
          <a:off x="13020403" y="2529131"/>
          <a:ext cx="4554794" cy="42494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3" name="กลุ่ม 2">
            <a:extLst>
              <a:ext uri="{FF2B5EF4-FFF2-40B4-BE49-F238E27FC236}">
                <a16:creationId xmlns:a16="http://schemas.microsoft.com/office/drawing/2014/main" id="{53356694-27CD-44B4-80B8-7377A8138961}"/>
              </a:ext>
            </a:extLst>
          </p:cNvPr>
          <p:cNvGrpSpPr/>
          <p:nvPr/>
        </p:nvGrpSpPr>
        <p:grpSpPr>
          <a:xfrm>
            <a:off x="2936747" y="1903790"/>
            <a:ext cx="6686129" cy="4574440"/>
            <a:chOff x="58880" y="2021486"/>
            <a:chExt cx="6023424" cy="4121038"/>
          </a:xfrm>
        </p:grpSpPr>
        <p:graphicFrame>
          <p:nvGraphicFramePr>
            <p:cNvPr id="9" name="แผนภูมิ 8">
              <a:extLst>
                <a:ext uri="{FF2B5EF4-FFF2-40B4-BE49-F238E27FC236}">
                  <a16:creationId xmlns:a16="http://schemas.microsoft.com/office/drawing/2014/main" id="{29F61FBF-9614-47F1-9749-044542EE9859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254075150"/>
                </p:ext>
              </p:extLst>
            </p:nvPr>
          </p:nvGraphicFramePr>
          <p:xfrm>
            <a:off x="233538" y="2034671"/>
            <a:ext cx="5528283" cy="410785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cxnSp>
          <p:nvCxnSpPr>
            <p:cNvPr id="10" name="ตัวเชื่อมต่อตรง 9">
              <a:extLst>
                <a:ext uri="{FF2B5EF4-FFF2-40B4-BE49-F238E27FC236}">
                  <a16:creationId xmlns:a16="http://schemas.microsoft.com/office/drawing/2014/main" id="{C522F4AF-E712-443D-AA64-646998DE88DE}"/>
                </a:ext>
              </a:extLst>
            </p:cNvPr>
            <p:cNvCxnSpPr>
              <a:cxnSpLocks/>
            </p:cNvCxnSpPr>
            <p:nvPr/>
          </p:nvCxnSpPr>
          <p:spPr>
            <a:xfrm>
              <a:off x="303293" y="2864167"/>
              <a:ext cx="5083955" cy="0"/>
            </a:xfrm>
            <a:prstGeom prst="line">
              <a:avLst/>
            </a:prstGeom>
            <a:ln w="1905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สี่เหลี่ยมผืนผ้า 10">
              <a:extLst>
                <a:ext uri="{FF2B5EF4-FFF2-40B4-BE49-F238E27FC236}">
                  <a16:creationId xmlns:a16="http://schemas.microsoft.com/office/drawing/2014/main" id="{42EA4D35-1C6F-42F7-8767-25943109C926}"/>
                </a:ext>
              </a:extLst>
            </p:cNvPr>
            <p:cNvSpPr/>
            <p:nvPr/>
          </p:nvSpPr>
          <p:spPr>
            <a:xfrm>
              <a:off x="383881" y="2863259"/>
              <a:ext cx="2468159" cy="3327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1800" b="1" dirty="0">
                  <a:solidFill>
                    <a:srgbClr val="FF0000"/>
                  </a:solidFill>
                  <a:latin typeface="TH SarabunIT๙" panose="020B0500040200020003" pitchFamily="34" charset="-34"/>
                  <a:cs typeface="TH SarabunIT๙" panose="020B0500040200020003" pitchFamily="34" charset="-34"/>
                </a:rPr>
                <a:t>เส้นเป้าหมาย ไม่เกิน </a:t>
              </a:r>
              <a:r>
                <a:rPr lang="th-TH" sz="1800" b="1" dirty="0">
                  <a:solidFill>
                    <a:srgbClr val="0070C0"/>
                  </a:solidFill>
                  <a:latin typeface="TH SarabunIT๙" panose="020B0500040200020003" pitchFamily="34" charset="-34"/>
                  <a:cs typeface="TH SarabunIT๙" panose="020B0500040200020003" pitchFamily="34" charset="-34"/>
                </a:rPr>
                <a:t>346</a:t>
              </a:r>
              <a:r>
                <a:rPr lang="th-TH" sz="1800" b="1" dirty="0">
                  <a:solidFill>
                    <a:srgbClr val="FF0000"/>
                  </a:solidFill>
                  <a:latin typeface="TH SarabunIT๙" panose="020B0500040200020003" pitchFamily="34" charset="-34"/>
                  <a:cs typeface="TH SarabunIT๙" panose="020B0500040200020003" pitchFamily="34" charset="-34"/>
                </a:rPr>
                <a:t>(ครั้ง)</a:t>
              </a:r>
            </a:p>
          </p:txBody>
        </p:sp>
        <p:sp>
          <p:nvSpPr>
            <p:cNvPr id="12" name="วงเล็บปีกกาขวา 11">
              <a:extLst>
                <a:ext uri="{FF2B5EF4-FFF2-40B4-BE49-F238E27FC236}">
                  <a16:creationId xmlns:a16="http://schemas.microsoft.com/office/drawing/2014/main" id="{D70135B9-288F-46AC-96E3-6004E7D138EA}"/>
                </a:ext>
              </a:extLst>
            </p:cNvPr>
            <p:cNvSpPr/>
            <p:nvPr/>
          </p:nvSpPr>
          <p:spPr>
            <a:xfrm>
              <a:off x="2749401" y="2882642"/>
              <a:ext cx="571499" cy="1317442"/>
            </a:xfrm>
            <a:prstGeom prst="rightBrac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h-TH" sz="1800"/>
            </a:p>
          </p:txBody>
        </p:sp>
        <p:sp>
          <p:nvSpPr>
            <p:cNvPr id="13" name="กล่องข้อความ 12">
              <a:extLst>
                <a:ext uri="{FF2B5EF4-FFF2-40B4-BE49-F238E27FC236}">
                  <a16:creationId xmlns:a16="http://schemas.microsoft.com/office/drawing/2014/main" id="{43ED5C08-7FE2-4E1E-875D-168F363E7231}"/>
                </a:ext>
              </a:extLst>
            </p:cNvPr>
            <p:cNvSpPr txBox="1"/>
            <p:nvPr/>
          </p:nvSpPr>
          <p:spPr>
            <a:xfrm>
              <a:off x="3335989" y="3322084"/>
              <a:ext cx="452299" cy="3327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1800" b="1" dirty="0">
                  <a:solidFill>
                    <a:srgbClr val="0070C0"/>
                  </a:solidFill>
                  <a:latin typeface="TH SarabunIT๙" panose="020B0500040200020003" pitchFamily="34" charset="-34"/>
                  <a:cs typeface="TH SarabunIT๙" panose="020B0500040200020003" pitchFamily="34" charset="-34"/>
                </a:rPr>
                <a:t>223</a:t>
              </a:r>
            </a:p>
          </p:txBody>
        </p:sp>
        <p:sp>
          <p:nvSpPr>
            <p:cNvPr id="16" name="สี่เหลี่ยมผืนผ้า 15">
              <a:extLst>
                <a:ext uri="{FF2B5EF4-FFF2-40B4-BE49-F238E27FC236}">
                  <a16:creationId xmlns:a16="http://schemas.microsoft.com/office/drawing/2014/main" id="{4390128F-BA02-426E-89D9-7479BB5D6E0E}"/>
                </a:ext>
              </a:extLst>
            </p:cNvPr>
            <p:cNvSpPr/>
            <p:nvPr/>
          </p:nvSpPr>
          <p:spPr>
            <a:xfrm>
              <a:off x="58880" y="2021486"/>
              <a:ext cx="6023424" cy="4015758"/>
            </a:xfrm>
            <a:prstGeom prst="rect">
              <a:avLst/>
            </a:prstGeom>
            <a:noFill/>
            <a:ln w="28575" cap="flat" cmpd="dbl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2"/>
            </a:fontRef>
          </p:style>
          <p:txBody>
            <a:bodyPr rtlCol="0" anchor="ctr"/>
            <a:lstStyle/>
            <a:p>
              <a:pPr algn="ctr"/>
              <a:endParaRPr lang="th-TH" sz="1800"/>
            </a:p>
          </p:txBody>
        </p:sp>
        <p:sp>
          <p:nvSpPr>
            <p:cNvPr id="17" name="ลูกศร: ขวา 16">
              <a:extLst>
                <a:ext uri="{FF2B5EF4-FFF2-40B4-BE49-F238E27FC236}">
                  <a16:creationId xmlns:a16="http://schemas.microsoft.com/office/drawing/2014/main" id="{107AF94B-31E8-49FE-A5A7-DD0F5ECED810}"/>
                </a:ext>
              </a:extLst>
            </p:cNvPr>
            <p:cNvSpPr/>
            <p:nvPr/>
          </p:nvSpPr>
          <p:spPr>
            <a:xfrm rot="10800000">
              <a:off x="5434656" y="2673521"/>
              <a:ext cx="393251" cy="369327"/>
            </a:xfrm>
            <a:prstGeom prst="righ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800" dirty="0"/>
            </a:p>
          </p:txBody>
        </p:sp>
      </p:grpSp>
      <p:sp>
        <p:nvSpPr>
          <p:cNvPr id="15" name="Rectangle 1">
            <a:extLst>
              <a:ext uri="{FF2B5EF4-FFF2-40B4-BE49-F238E27FC236}">
                <a16:creationId xmlns:a16="http://schemas.microsoft.com/office/drawing/2014/main" id="{0770F6DD-4FCC-4807-B1AC-D937061214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70548"/>
            <a:ext cx="121920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0113" algn="l"/>
                <a:tab pos="990600" algn="l"/>
                <a:tab pos="1620838" algn="l"/>
                <a:tab pos="1981200" algn="l"/>
              </a:tabLst>
            </a:pPr>
            <a:r>
              <a:rPr kumimoji="0" lang="th-TH" alt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ea typeface="Times New Roman" pitchFamily="18" charset="0"/>
                <a:cs typeface="TH SarabunIT๙" pitchFamily="34" charset="-34"/>
              </a:rPr>
              <a:t>สถิติสะสมการเกิดอุบัติเหตุ ผู้บาดเจ็บ และผู้เสียชีวิตทางถนนจังหวัดลำพูน ปีงบประมาณ 2563</a:t>
            </a:r>
          </a:p>
          <a:p>
            <a:pPr lvl="0" algn="ctr" eaLnBrk="0" hangingPunct="0"/>
            <a:r>
              <a:rPr lang="th-TH" altLang="en-US" b="1" dirty="0">
                <a:latin typeface="TH SarabunIT๙" pitchFamily="34" charset="-34"/>
                <a:cs typeface="TH SarabunIT๙" pitchFamily="34" charset="-34"/>
              </a:rPr>
              <a:t>เดือนตุลาคม - ธันวาคม พ.ศ.2562 (3 เดือน)</a:t>
            </a:r>
            <a:endParaRPr lang="en-US" alt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03135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สี่เหลี่ยมผืนผ้า 6">
            <a:extLst>
              <a:ext uri="{FF2B5EF4-FFF2-40B4-BE49-F238E27FC236}">
                <a16:creationId xmlns:a16="http://schemas.microsoft.com/office/drawing/2014/main" id="{18C69622-8F00-4DF7-8D63-EF10358A9648}"/>
              </a:ext>
            </a:extLst>
          </p:cNvPr>
          <p:cNvSpPr/>
          <p:nvPr/>
        </p:nvSpPr>
        <p:spPr>
          <a:xfrm>
            <a:off x="848316" y="1090788"/>
            <a:ext cx="10573746" cy="662874"/>
          </a:xfrm>
          <a:prstGeom prst="rect">
            <a:avLst/>
          </a:prstGeom>
          <a:solidFill>
            <a:srgbClr val="FFCC99"/>
          </a:solidFill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th-TH" sz="3600" b="1" u="sng" dirty="0">
                <a:solidFill>
                  <a:schemeClr val="accent4">
                    <a:lumMod val="50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จำนวนผู้เสียชีวิต (คน)</a:t>
            </a:r>
            <a:endParaRPr lang="en-US" sz="3600" b="1" u="sng" dirty="0">
              <a:solidFill>
                <a:schemeClr val="accent4">
                  <a:lumMod val="50000"/>
                </a:schemeClr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8" name="Rectangle 11">
            <a:extLst>
              <a:ext uri="{FF2B5EF4-FFF2-40B4-BE49-F238E27FC236}">
                <a16:creationId xmlns:a16="http://schemas.microsoft.com/office/drawing/2014/main" id="{06AEC91A-C88C-4E3F-A43A-707A75C5EFA2}"/>
              </a:ext>
            </a:extLst>
          </p:cNvPr>
          <p:cNvSpPr/>
          <p:nvPr/>
        </p:nvSpPr>
        <p:spPr>
          <a:xfrm>
            <a:off x="3470695" y="6489617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th-TH" sz="2000" dirty="0">
                <a:solidFill>
                  <a:srgbClr val="FFFFFF"/>
                </a:solidFill>
                <a:latin typeface="Athiti Medium" panose="00000600000000000000" pitchFamily="2" charset="-34"/>
                <a:cs typeface="Athiti Medium" panose="00000600000000000000" pitchFamily="2" charset="-34"/>
              </a:rPr>
              <a:t>สำนักงานป้องกันและบรรเทาสาธารณภัยจังหวัดลำพูน</a:t>
            </a:r>
          </a:p>
        </p:txBody>
      </p:sp>
      <p:graphicFrame>
        <p:nvGraphicFramePr>
          <p:cNvPr id="9" name="แผนภูมิ 8">
            <a:extLst>
              <a:ext uri="{FF2B5EF4-FFF2-40B4-BE49-F238E27FC236}">
                <a16:creationId xmlns:a16="http://schemas.microsoft.com/office/drawing/2014/main" id="{36BB7CA9-E87B-4085-9289-4795D27406C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27488557"/>
              </p:ext>
            </p:extLst>
          </p:nvPr>
        </p:nvGraphicFramePr>
        <p:xfrm>
          <a:off x="2947421" y="1910932"/>
          <a:ext cx="6144341" cy="45656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10" name="ตัวเชื่อมต่อตรง 9">
            <a:extLst>
              <a:ext uri="{FF2B5EF4-FFF2-40B4-BE49-F238E27FC236}">
                <a16:creationId xmlns:a16="http://schemas.microsoft.com/office/drawing/2014/main" id="{37F879D1-EB7A-48A3-84BB-277EDD1FA3E8}"/>
              </a:ext>
            </a:extLst>
          </p:cNvPr>
          <p:cNvCxnSpPr>
            <a:cxnSpLocks/>
          </p:cNvCxnSpPr>
          <p:nvPr/>
        </p:nvCxnSpPr>
        <p:spPr>
          <a:xfrm>
            <a:off x="3024949" y="2905631"/>
            <a:ext cx="5650498" cy="0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สี่เหลี่ยมผืนผ้า 10">
            <a:extLst>
              <a:ext uri="{FF2B5EF4-FFF2-40B4-BE49-F238E27FC236}">
                <a16:creationId xmlns:a16="http://schemas.microsoft.com/office/drawing/2014/main" id="{EDB2B437-4181-4711-92BB-627A980BA31B}"/>
              </a:ext>
            </a:extLst>
          </p:cNvPr>
          <p:cNvSpPr/>
          <p:nvPr/>
        </p:nvSpPr>
        <p:spPr>
          <a:xfrm>
            <a:off x="3114517" y="2907330"/>
            <a:ext cx="2743204" cy="4104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1800" b="1" dirty="0">
                <a:solidFill>
                  <a:srgbClr val="FF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เส้นเป้าหมาย ไม่เกิน </a:t>
            </a:r>
            <a:r>
              <a:rPr lang="th-TH" sz="1800" b="1" dirty="0">
                <a:solidFill>
                  <a:srgbClr val="0070C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85 </a:t>
            </a:r>
            <a:r>
              <a:rPr lang="th-TH" sz="1800" b="1" dirty="0">
                <a:solidFill>
                  <a:srgbClr val="FF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(ครั้ง)</a:t>
            </a:r>
          </a:p>
        </p:txBody>
      </p:sp>
      <p:sp>
        <p:nvSpPr>
          <p:cNvPr id="12" name="วงเล็บปีกกาขวา 11">
            <a:extLst>
              <a:ext uri="{FF2B5EF4-FFF2-40B4-BE49-F238E27FC236}">
                <a16:creationId xmlns:a16="http://schemas.microsoft.com/office/drawing/2014/main" id="{2F8BDBF3-506A-42A2-9DCA-181699ECEC5E}"/>
              </a:ext>
            </a:extLst>
          </p:cNvPr>
          <p:cNvSpPr/>
          <p:nvPr/>
        </p:nvSpPr>
        <p:spPr>
          <a:xfrm>
            <a:off x="5732941" y="2918695"/>
            <a:ext cx="635185" cy="895645"/>
          </a:xfrm>
          <a:prstGeom prst="rightBrac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3" name="กล่องข้อความ 12">
            <a:extLst>
              <a:ext uri="{FF2B5EF4-FFF2-40B4-BE49-F238E27FC236}">
                <a16:creationId xmlns:a16="http://schemas.microsoft.com/office/drawing/2014/main" id="{86429707-7841-4D16-B2C1-13A7DAE3F742}"/>
              </a:ext>
            </a:extLst>
          </p:cNvPr>
          <p:cNvSpPr txBox="1"/>
          <p:nvPr/>
        </p:nvSpPr>
        <p:spPr>
          <a:xfrm>
            <a:off x="6406443" y="3081904"/>
            <a:ext cx="465363" cy="4446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>
                <a:solidFill>
                  <a:srgbClr val="0070C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35</a:t>
            </a:r>
          </a:p>
        </p:txBody>
      </p:sp>
      <p:sp>
        <p:nvSpPr>
          <p:cNvPr id="15" name="สี่เหลี่ยมผืนผ้า 14">
            <a:extLst>
              <a:ext uri="{FF2B5EF4-FFF2-40B4-BE49-F238E27FC236}">
                <a16:creationId xmlns:a16="http://schemas.microsoft.com/office/drawing/2014/main" id="{D1A17700-20A5-4F0D-B220-0E1E6A413F19}"/>
              </a:ext>
            </a:extLst>
          </p:cNvPr>
          <p:cNvSpPr/>
          <p:nvPr/>
        </p:nvSpPr>
        <p:spPr>
          <a:xfrm>
            <a:off x="2764718" y="1896278"/>
            <a:ext cx="6694659" cy="4463264"/>
          </a:xfrm>
          <a:prstGeom prst="rect">
            <a:avLst/>
          </a:prstGeom>
          <a:noFill/>
          <a:ln w="28575" cap="flat" cmpd="dbl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6" name="ลูกศร: ขวา 15">
            <a:extLst>
              <a:ext uri="{FF2B5EF4-FFF2-40B4-BE49-F238E27FC236}">
                <a16:creationId xmlns:a16="http://schemas.microsoft.com/office/drawing/2014/main" id="{0EE43752-02DF-476E-B25A-6F25F23D9B84}"/>
              </a:ext>
            </a:extLst>
          </p:cNvPr>
          <p:cNvSpPr/>
          <p:nvPr/>
        </p:nvSpPr>
        <p:spPr>
          <a:xfrm rot="10800000">
            <a:off x="8716717" y="2683567"/>
            <a:ext cx="437074" cy="410484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17" name="Rectangle 1">
            <a:extLst>
              <a:ext uri="{FF2B5EF4-FFF2-40B4-BE49-F238E27FC236}">
                <a16:creationId xmlns:a16="http://schemas.microsoft.com/office/drawing/2014/main" id="{D5EE995C-DF9D-4D91-A4D8-AFA916BB75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97844"/>
            <a:ext cx="121920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0113" algn="l"/>
                <a:tab pos="990600" algn="l"/>
                <a:tab pos="1620838" algn="l"/>
                <a:tab pos="1981200" algn="l"/>
              </a:tabLst>
            </a:pPr>
            <a:r>
              <a:rPr kumimoji="0" lang="th-TH" alt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ea typeface="Times New Roman" pitchFamily="18" charset="0"/>
                <a:cs typeface="TH SarabunIT๙" pitchFamily="34" charset="-34"/>
              </a:rPr>
              <a:t>สถิติสะสมการเกิดอุบัติเหตุ ผู้บาดเจ็บ และผู้เสียชีวิตทางถนนจังหวัดลำพูน ปีงบประมาณ 2563</a:t>
            </a:r>
          </a:p>
          <a:p>
            <a:pPr lvl="0" algn="ctr" eaLnBrk="0" hangingPunct="0"/>
            <a:r>
              <a:rPr lang="th-TH" altLang="en-US" b="1" dirty="0">
                <a:latin typeface="TH SarabunIT๙" pitchFamily="34" charset="-34"/>
                <a:cs typeface="TH SarabunIT๙" pitchFamily="34" charset="-34"/>
              </a:rPr>
              <a:t>เดือนตุลาคม - ธันวาคม พ.ศ.2562 (3 เดือน)</a:t>
            </a:r>
            <a:endParaRPr lang="en-US" alt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59928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ตาราง 2">
            <a:extLst>
              <a:ext uri="{FF2B5EF4-FFF2-40B4-BE49-F238E27FC236}">
                <a16:creationId xmlns:a16="http://schemas.microsoft.com/office/drawing/2014/main" id="{3E60DA3F-7E20-48E0-8CEF-9650382ED17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6350300"/>
              </p:ext>
            </p:extLst>
          </p:nvPr>
        </p:nvGraphicFramePr>
        <p:xfrm>
          <a:off x="66371" y="172999"/>
          <a:ext cx="12067970" cy="6574918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2088685">
                  <a:extLst>
                    <a:ext uri="{9D8B030D-6E8A-4147-A177-3AD203B41FA5}">
                      <a16:colId xmlns:a16="http://schemas.microsoft.com/office/drawing/2014/main" val="3508776274"/>
                    </a:ext>
                  </a:extLst>
                </a:gridCol>
                <a:gridCol w="536677">
                  <a:extLst>
                    <a:ext uri="{9D8B030D-6E8A-4147-A177-3AD203B41FA5}">
                      <a16:colId xmlns:a16="http://schemas.microsoft.com/office/drawing/2014/main" val="303702116"/>
                    </a:ext>
                  </a:extLst>
                </a:gridCol>
                <a:gridCol w="391626">
                  <a:extLst>
                    <a:ext uri="{9D8B030D-6E8A-4147-A177-3AD203B41FA5}">
                      <a16:colId xmlns:a16="http://schemas.microsoft.com/office/drawing/2014/main" val="3431959942"/>
                    </a:ext>
                  </a:extLst>
                </a:gridCol>
                <a:gridCol w="536677">
                  <a:extLst>
                    <a:ext uri="{9D8B030D-6E8A-4147-A177-3AD203B41FA5}">
                      <a16:colId xmlns:a16="http://schemas.microsoft.com/office/drawing/2014/main" val="242367614"/>
                    </a:ext>
                  </a:extLst>
                </a:gridCol>
                <a:gridCol w="380748">
                  <a:extLst>
                    <a:ext uri="{9D8B030D-6E8A-4147-A177-3AD203B41FA5}">
                      <a16:colId xmlns:a16="http://schemas.microsoft.com/office/drawing/2014/main" val="294206048"/>
                    </a:ext>
                  </a:extLst>
                </a:gridCol>
                <a:gridCol w="511293">
                  <a:extLst>
                    <a:ext uri="{9D8B030D-6E8A-4147-A177-3AD203B41FA5}">
                      <a16:colId xmlns:a16="http://schemas.microsoft.com/office/drawing/2014/main" val="166864118"/>
                    </a:ext>
                  </a:extLst>
                </a:gridCol>
                <a:gridCol w="449647">
                  <a:extLst>
                    <a:ext uri="{9D8B030D-6E8A-4147-A177-3AD203B41FA5}">
                      <a16:colId xmlns:a16="http://schemas.microsoft.com/office/drawing/2014/main" val="2561776524"/>
                    </a:ext>
                  </a:extLst>
                </a:gridCol>
                <a:gridCol w="554806">
                  <a:extLst>
                    <a:ext uri="{9D8B030D-6E8A-4147-A177-3AD203B41FA5}">
                      <a16:colId xmlns:a16="http://schemas.microsoft.com/office/drawing/2014/main" val="394246098"/>
                    </a:ext>
                  </a:extLst>
                </a:gridCol>
                <a:gridCol w="326360">
                  <a:extLst>
                    <a:ext uri="{9D8B030D-6E8A-4147-A177-3AD203B41FA5}">
                      <a16:colId xmlns:a16="http://schemas.microsoft.com/office/drawing/2014/main" val="2000507944"/>
                    </a:ext>
                  </a:extLst>
                </a:gridCol>
                <a:gridCol w="551180">
                  <a:extLst>
                    <a:ext uri="{9D8B030D-6E8A-4147-A177-3AD203B41FA5}">
                      <a16:colId xmlns:a16="http://schemas.microsoft.com/office/drawing/2014/main" val="2137343444"/>
                    </a:ext>
                  </a:extLst>
                </a:gridCol>
                <a:gridCol w="326360">
                  <a:extLst>
                    <a:ext uri="{9D8B030D-6E8A-4147-A177-3AD203B41FA5}">
                      <a16:colId xmlns:a16="http://schemas.microsoft.com/office/drawing/2014/main" val="3411557395"/>
                    </a:ext>
                  </a:extLst>
                </a:gridCol>
                <a:gridCol w="522172">
                  <a:extLst>
                    <a:ext uri="{9D8B030D-6E8A-4147-A177-3AD203B41FA5}">
                      <a16:colId xmlns:a16="http://schemas.microsoft.com/office/drawing/2014/main" val="2172008793"/>
                    </a:ext>
                  </a:extLst>
                </a:gridCol>
                <a:gridCol w="326360">
                  <a:extLst>
                    <a:ext uri="{9D8B030D-6E8A-4147-A177-3AD203B41FA5}">
                      <a16:colId xmlns:a16="http://schemas.microsoft.com/office/drawing/2014/main" val="3722471913"/>
                    </a:ext>
                  </a:extLst>
                </a:gridCol>
                <a:gridCol w="511293">
                  <a:extLst>
                    <a:ext uri="{9D8B030D-6E8A-4147-A177-3AD203B41FA5}">
                      <a16:colId xmlns:a16="http://schemas.microsoft.com/office/drawing/2014/main" val="3042618476"/>
                    </a:ext>
                  </a:extLst>
                </a:gridCol>
                <a:gridCol w="326360">
                  <a:extLst>
                    <a:ext uri="{9D8B030D-6E8A-4147-A177-3AD203B41FA5}">
                      <a16:colId xmlns:a16="http://schemas.microsoft.com/office/drawing/2014/main" val="2148857906"/>
                    </a:ext>
                  </a:extLst>
                </a:gridCol>
                <a:gridCol w="507666">
                  <a:extLst>
                    <a:ext uri="{9D8B030D-6E8A-4147-A177-3AD203B41FA5}">
                      <a16:colId xmlns:a16="http://schemas.microsoft.com/office/drawing/2014/main" val="145837214"/>
                    </a:ext>
                  </a:extLst>
                </a:gridCol>
                <a:gridCol w="326360">
                  <a:extLst>
                    <a:ext uri="{9D8B030D-6E8A-4147-A177-3AD203B41FA5}">
                      <a16:colId xmlns:a16="http://schemas.microsoft.com/office/drawing/2014/main" val="1695868869"/>
                    </a:ext>
                  </a:extLst>
                </a:gridCol>
                <a:gridCol w="478656">
                  <a:extLst>
                    <a:ext uri="{9D8B030D-6E8A-4147-A177-3AD203B41FA5}">
                      <a16:colId xmlns:a16="http://schemas.microsoft.com/office/drawing/2014/main" val="2053942777"/>
                    </a:ext>
                  </a:extLst>
                </a:gridCol>
                <a:gridCol w="326360">
                  <a:extLst>
                    <a:ext uri="{9D8B030D-6E8A-4147-A177-3AD203B41FA5}">
                      <a16:colId xmlns:a16="http://schemas.microsoft.com/office/drawing/2014/main" val="324480366"/>
                    </a:ext>
                  </a:extLst>
                </a:gridCol>
                <a:gridCol w="511293">
                  <a:extLst>
                    <a:ext uri="{9D8B030D-6E8A-4147-A177-3AD203B41FA5}">
                      <a16:colId xmlns:a16="http://schemas.microsoft.com/office/drawing/2014/main" val="3955344272"/>
                    </a:ext>
                  </a:extLst>
                </a:gridCol>
                <a:gridCol w="402505">
                  <a:extLst>
                    <a:ext uri="{9D8B030D-6E8A-4147-A177-3AD203B41FA5}">
                      <a16:colId xmlns:a16="http://schemas.microsoft.com/office/drawing/2014/main" val="4236074114"/>
                    </a:ext>
                  </a:extLst>
                </a:gridCol>
                <a:gridCol w="1174886">
                  <a:extLst>
                    <a:ext uri="{9D8B030D-6E8A-4147-A177-3AD203B41FA5}">
                      <a16:colId xmlns:a16="http://schemas.microsoft.com/office/drawing/2014/main" val="3562994926"/>
                    </a:ext>
                  </a:extLst>
                </a:gridCol>
              </a:tblGrid>
              <a:tr h="332878">
                <a:tc gridSpan="2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1" dirty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1. มาตรการด้านบริหารจัดการ/การขับเคลื่อนการป้องกันและลดอุบัติเหตุทางถนน โดย </a:t>
                      </a:r>
                      <a:r>
                        <a:rPr lang="th-TH" sz="1800" b="1" dirty="0" err="1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ศป</a:t>
                      </a:r>
                      <a:r>
                        <a:rPr lang="th-TH" sz="1800" b="1" dirty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ถ.จังหวัด, </a:t>
                      </a:r>
                      <a:r>
                        <a:rPr lang="th-TH" sz="1800" b="1" dirty="0" err="1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ศป</a:t>
                      </a:r>
                      <a:r>
                        <a:rPr lang="th-TH" sz="1800" b="1" dirty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ถ.อำเภอ และ </a:t>
                      </a:r>
                      <a:r>
                        <a:rPr lang="th-TH" sz="1800" b="1" dirty="0" err="1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ศป</a:t>
                      </a:r>
                      <a:r>
                        <a:rPr lang="th-TH" sz="1800" b="1" dirty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ถ.อปท. อย่างต่อเนื่อง</a:t>
                      </a:r>
                      <a:r>
                        <a:rPr lang="th-TH" sz="1800" b="1" dirty="0" err="1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ตลอดทั้ง</a:t>
                      </a:r>
                      <a:r>
                        <a:rPr lang="th-TH" sz="1800" b="1" dirty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ปี</a:t>
                      </a:r>
                      <a:endParaRPr lang="th-TH" sz="1800" b="1" dirty="0">
                        <a:solidFill>
                          <a:srgbClr val="000000"/>
                        </a:solidFill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b"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4617780"/>
                  </a:ext>
                </a:extLst>
              </a:tr>
              <a:tr h="22954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โครงการ/กิจกรรม</a:t>
                      </a:r>
                      <a:endParaRPr lang="th-TH" sz="15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ธ.ค.-62</a:t>
                      </a:r>
                      <a:endParaRPr lang="th-TH" sz="15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ม.ค.-63</a:t>
                      </a:r>
                      <a:endParaRPr lang="th-TH" sz="15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ก.พ.-63</a:t>
                      </a:r>
                      <a:endParaRPr lang="th-TH" sz="15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มี.ค.-63</a:t>
                      </a:r>
                      <a:endParaRPr lang="th-TH" sz="15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เม.ย.-63</a:t>
                      </a:r>
                      <a:endParaRPr lang="th-TH" sz="15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พ.ค.-63</a:t>
                      </a:r>
                      <a:endParaRPr lang="th-TH" sz="15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มิ.ย.-63</a:t>
                      </a:r>
                      <a:endParaRPr lang="th-TH" sz="15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ก.ค.-63</a:t>
                      </a:r>
                      <a:endParaRPr lang="th-TH" sz="15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ส.ค.-63</a:t>
                      </a:r>
                      <a:endParaRPr lang="th-TH" sz="15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ก.ย.-63</a:t>
                      </a:r>
                      <a:endParaRPr lang="th-TH" sz="15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หน่วยงาน</a:t>
                      </a:r>
                      <a:endParaRPr lang="th-TH" sz="15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3451686"/>
                  </a:ext>
                </a:extLst>
              </a:tr>
              <a:tr h="229546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5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5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5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5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5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40126034"/>
                  </a:ext>
                </a:extLst>
              </a:tr>
              <a:tr h="625053">
                <a:tc>
                  <a:txBody>
                    <a:bodyPr/>
                    <a:lstStyle/>
                    <a:p>
                      <a:pPr algn="l" fontAlgn="t"/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1.ประชุมคณะกรรมการ </a:t>
                      </a:r>
                      <a:r>
                        <a:rPr lang="th-TH" sz="1500" u="none" strike="noStrike" dirty="0" err="1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ศป</a:t>
                      </a:r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ถ. </a:t>
                      </a:r>
                      <a:b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   ระดับจังหวัด, </a:t>
                      </a:r>
                      <a:r>
                        <a:rPr lang="th-TH" sz="1500" u="none" strike="noStrike" dirty="0" err="1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ศป</a:t>
                      </a:r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ถ.อำเภอ</a:t>
                      </a:r>
                      <a:b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  และ </a:t>
                      </a:r>
                      <a:r>
                        <a:rPr lang="th-TH" sz="1500" u="none" strike="noStrike" dirty="0" err="1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ศป</a:t>
                      </a:r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ถ.อปท.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264 ครั้ง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264</a:t>
                      </a:r>
                      <a:endParaRPr lang="th-TH" sz="15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198 ครั้ง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199</a:t>
                      </a:r>
                      <a:endParaRPr lang="th-TH" sz="15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66 ครั้ง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b="1" u="none" strike="noStrike" dirty="0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65</a:t>
                      </a:r>
                      <a:endParaRPr lang="th-TH" sz="1500" b="1" i="0" u="none" strike="noStrike" dirty="0">
                        <a:solidFill>
                          <a:srgbClr val="FF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66 ครั้ง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462 ครั้ง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66 ครั้ง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66 ครั้ง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66 ครั้ง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66 ครั้ง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66 ครั้ง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5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- สนง.ปภ.จ.ลำพูน</a:t>
                      </a:r>
                      <a:b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- 8 อำเภอ</a:t>
                      </a:r>
                      <a:b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-  57 อปท.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/>
                </a:tc>
                <a:extLst>
                  <a:ext uri="{0D108BD9-81ED-4DB2-BD59-A6C34878D82A}">
                    <a16:rowId xmlns:a16="http://schemas.microsoft.com/office/drawing/2014/main" val="3257646890"/>
                  </a:ext>
                </a:extLst>
              </a:tr>
              <a:tr h="229546">
                <a:tc>
                  <a:txBody>
                    <a:bodyPr/>
                    <a:lstStyle/>
                    <a:p>
                      <a:pPr algn="l" fontAlgn="ctr"/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  จังหวัด   1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4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4</a:t>
                      </a:r>
                      <a:endParaRPr lang="th-TH" sz="15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4</a:t>
                      </a:r>
                      <a:endParaRPr lang="th-TH" sz="15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b="1" u="none" strike="noStrike" dirty="0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0</a:t>
                      </a:r>
                      <a:endParaRPr lang="th-TH" sz="1500" b="1" i="0" u="none" strike="noStrike" dirty="0">
                        <a:solidFill>
                          <a:srgbClr val="FF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5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5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/>
                </a:tc>
                <a:extLst>
                  <a:ext uri="{0D108BD9-81ED-4DB2-BD59-A6C34878D82A}">
                    <a16:rowId xmlns:a16="http://schemas.microsoft.com/office/drawing/2014/main" val="1076967776"/>
                  </a:ext>
                </a:extLst>
              </a:tr>
              <a:tr h="229546">
                <a:tc>
                  <a:txBody>
                    <a:bodyPr/>
                    <a:lstStyle/>
                    <a:p>
                      <a:pPr algn="l" fontAlgn="ctr"/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  อำเภอ   8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32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32</a:t>
                      </a:r>
                      <a:endParaRPr lang="th-TH" sz="15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24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24</a:t>
                      </a:r>
                      <a:endParaRPr lang="th-TH" sz="15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8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8</a:t>
                      </a:r>
                      <a:endParaRPr lang="th-TH" sz="15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5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5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/>
                </a:tc>
                <a:extLst>
                  <a:ext uri="{0D108BD9-81ED-4DB2-BD59-A6C34878D82A}">
                    <a16:rowId xmlns:a16="http://schemas.microsoft.com/office/drawing/2014/main" val="4210458548"/>
                  </a:ext>
                </a:extLst>
              </a:tr>
              <a:tr h="229546">
                <a:tc>
                  <a:txBody>
                    <a:bodyPr/>
                    <a:lstStyle/>
                    <a:p>
                      <a:pPr algn="l" fontAlgn="ctr"/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  อปท.    57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228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228</a:t>
                      </a:r>
                      <a:endParaRPr lang="th-TH" sz="15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171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b="1" u="none" strike="noStrike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171</a:t>
                      </a:r>
                      <a:endParaRPr lang="th-TH" sz="1500" b="1" i="0" u="none" strike="noStrike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57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57</a:t>
                      </a:r>
                      <a:endParaRPr lang="th-TH" sz="15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5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/>
                </a:tc>
                <a:extLst>
                  <a:ext uri="{0D108BD9-81ED-4DB2-BD59-A6C34878D82A}">
                    <a16:rowId xmlns:a16="http://schemas.microsoft.com/office/drawing/2014/main" val="2992550586"/>
                  </a:ext>
                </a:extLst>
              </a:tr>
              <a:tr h="902120">
                <a:tc>
                  <a:txBody>
                    <a:bodyPr/>
                    <a:lstStyle/>
                    <a:p>
                      <a:pPr algn="l" fontAlgn="t"/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2. การรวบรวม ติดตาม เร่งรัดข้อมูลการ</a:t>
                      </a:r>
                      <a:b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 เกิดอุบัติเหตุ ข้อมูล 3 ฐาน </a:t>
                      </a:r>
                      <a:b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 เพื่อนำไปใช้ประโยชน์ในการ</a:t>
                      </a:r>
                      <a:b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 แก้ไขปัญหา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 ครั้ง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  <a:endParaRPr lang="th-TH" sz="15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 ครั้ง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  <a:endParaRPr lang="th-TH" sz="15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 ครั้ง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  <a:endParaRPr lang="th-TH" sz="15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 ครั้ง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 ครั้ง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 ครั้ง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 ครั้ง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 ครั้ง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 ครั้ง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 ครั้ง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5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- สนง.ปภ.จ.ลำพูน</a:t>
                      </a:r>
                      <a:b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- ตำรวจภูธร จ.ลำพูน</a:t>
                      </a:r>
                      <a:b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- สาธารณสุข จ.ลำพูน</a:t>
                      </a:r>
                      <a:b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- บริษัทกลางฯ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/>
                </a:tc>
                <a:extLst>
                  <a:ext uri="{0D108BD9-81ED-4DB2-BD59-A6C34878D82A}">
                    <a16:rowId xmlns:a16="http://schemas.microsoft.com/office/drawing/2014/main" val="154044399"/>
                  </a:ext>
                </a:extLst>
              </a:tr>
              <a:tr h="1126312">
                <a:tc>
                  <a:txBody>
                    <a:bodyPr/>
                    <a:lstStyle/>
                    <a:p>
                      <a:pPr algn="l" fontAlgn="t"/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3. รวบรวม ติดตาม เร่งรัด รายงาน</a:t>
                      </a:r>
                    </a:p>
                    <a:p>
                      <a:pPr algn="l" fontAlgn="t"/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  ข้อมูล และการดำเนินงานด้านการ </a:t>
                      </a:r>
                    </a:p>
                    <a:p>
                      <a:pPr algn="l" fontAlgn="t"/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  ป้องกันและลดอุบัติเหตุทางถนน </a:t>
                      </a:r>
                      <a:b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  ของ </a:t>
                      </a:r>
                      <a:r>
                        <a:rPr lang="th-TH" sz="1500" u="none" strike="noStrike" dirty="0" err="1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ศป</a:t>
                      </a:r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ถ.อำเภอ/</a:t>
                      </a:r>
                      <a:r>
                        <a:rPr lang="th-TH" sz="1500" u="none" strike="noStrike" dirty="0" err="1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ศป</a:t>
                      </a:r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ถ.อปท. และ </a:t>
                      </a:r>
                    </a:p>
                    <a:p>
                      <a:pPr algn="l" fontAlgn="t"/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หน่วยงานที่รับผิดชอบในแต่ละมาตรการ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264 ครั้ง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264</a:t>
                      </a:r>
                      <a:endParaRPr lang="th-TH" sz="15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198 ครั้ง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198</a:t>
                      </a:r>
                      <a:endParaRPr lang="th-TH" sz="15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66 ครั้ง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66</a:t>
                      </a:r>
                      <a:endParaRPr lang="th-TH" sz="15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66 ครั้ง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462 ครั้ง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66 ครั้ง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66 ครั้ง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66 ครั้ง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66 ครั้ง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66 ครั้ง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- สนง.ปภ.จ.ลำพูน</a:t>
                      </a:r>
                      <a:b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- 8 อำเภอ</a:t>
                      </a:r>
                      <a:b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-  57 อปท.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b"/>
                </a:tc>
                <a:extLst>
                  <a:ext uri="{0D108BD9-81ED-4DB2-BD59-A6C34878D82A}">
                    <a16:rowId xmlns:a16="http://schemas.microsoft.com/office/drawing/2014/main" val="2005469852"/>
                  </a:ext>
                </a:extLst>
              </a:tr>
              <a:tr h="902120">
                <a:tc>
                  <a:txBody>
                    <a:bodyPr/>
                    <a:lstStyle/>
                    <a:p>
                      <a:pPr algn="l" fontAlgn="t"/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4. ดำเนินโครงการ</a:t>
                      </a:r>
                    </a:p>
                    <a:p>
                      <a:pPr algn="l" fontAlgn="t"/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 “ตำบลขับขี่ ปลอดภัย"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อำเภอละ </a:t>
                      </a:r>
                      <a:br>
                        <a:rPr lang="th-TH" sz="15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5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 อปท.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b="1" u="none" strike="noStrike" dirty="0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</a:t>
                      </a:r>
                      <a:endParaRPr lang="th-TH" sz="1500" b="1" i="0" u="none" strike="noStrike" dirty="0">
                        <a:solidFill>
                          <a:srgbClr val="FF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57/2 กิจกรรม 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b="1" u="none" strike="noStrike" dirty="0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2/4</a:t>
                      </a:r>
                      <a:br>
                        <a:rPr lang="th-TH" sz="1500" b="1" u="none" strike="noStrike" dirty="0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500" b="1" u="none" strike="noStrike" dirty="0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7/2</a:t>
                      </a:r>
                      <a:br>
                        <a:rPr lang="th-TH" sz="1500" b="1" u="none" strike="noStrike" dirty="0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500" b="1" u="none" strike="noStrike" dirty="0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48/1</a:t>
                      </a:r>
                      <a:endParaRPr lang="th-TH" sz="1500" b="1" i="0" u="none" strike="noStrike" dirty="0">
                        <a:solidFill>
                          <a:srgbClr val="FF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57/3 กิจกรรม 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3/4</a:t>
                      </a:r>
                      <a:br>
                        <a:rPr lang="th-TH" sz="15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5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3/3</a:t>
                      </a:r>
                      <a:br>
                        <a:rPr lang="th-TH" sz="1500" b="1" u="none" strike="noStrike" dirty="0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500" b="1" u="none" strike="noStrike" dirty="0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4/2</a:t>
                      </a:r>
                      <a:br>
                        <a:rPr lang="th-TH" sz="1500" b="1" u="none" strike="noStrike" dirty="0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500" b="1" u="none" strike="noStrike" dirty="0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47/1</a:t>
                      </a:r>
                      <a:endParaRPr lang="th-TH" sz="1500" b="1" i="0" u="none" strike="noStrike" dirty="0">
                        <a:solidFill>
                          <a:srgbClr val="FF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57/4 กิจกรรม 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57/5 กิจกรรม 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ติดตามผล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ติดตามผล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ติดตามผล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ติดตามผล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ติดตามผล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8 อำเภอ</a:t>
                      </a:r>
                      <a:b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57 อปท.</a:t>
                      </a:r>
                      <a:endParaRPr lang="th-TH" sz="15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/>
                </a:tc>
                <a:extLst>
                  <a:ext uri="{0D108BD9-81ED-4DB2-BD59-A6C34878D82A}">
                    <a16:rowId xmlns:a16="http://schemas.microsoft.com/office/drawing/2014/main" val="63057691"/>
                  </a:ext>
                </a:extLst>
              </a:tr>
              <a:tr h="1260826">
                <a:tc gridSpan="22">
                  <a:txBody>
                    <a:bodyPr/>
                    <a:lstStyle/>
                    <a:p>
                      <a:pPr algn="l" fontAlgn="t"/>
                      <a:r>
                        <a:rPr lang="th-TH" sz="14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 </a:t>
                      </a:r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1. ประชุมและกำหนดธรรมนูญตำบล เกี่ยวกับการขับขี่ปลอดภัยประชาสัมพันธ์ธรรมนูญตำบลให้ผู้เกี่ยวข้อง และประชาชนทราบทุกรูปแบบ                                    </a:t>
                      </a:r>
                      <a:b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 2. สำรวจจุดเสี่ยงที่จะก่อให้เกิดอุบัติเหตุ วิเคราะห์ความเสี่ยง โดยการสร้างการมีส่วนร่วมของทุกคนในชุมชน ประชุมระดมความคิดเห็นของทุกฝ่าย เพื่อเสนอวิธีการและแนวทางการแก้ไขจุดเสี่ยง มีการปรับปรุงแก้ไข </a:t>
                      </a:r>
                    </a:p>
                    <a:p>
                      <a:pPr algn="l" fontAlgn="t"/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    จุดเสี่ยงในเบื้องต้น 100 % ด้วยความร่วมมือของประชาชนในชุมชน                             </a:t>
                      </a:r>
                      <a:b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 3. มีการตั้งด่านชุมชนในพื้นที่ทุกวัน โดยหมุนเวียนให้ครบทุกหมู่บ้าน</a:t>
                      </a:r>
                      <a:b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 4. สนับสนุนให้มีจิตอาสาหรืออาสาสมัครร่วมดำเนินการโครงการ ตำบลขับขี่ ปลอดภัย    </a:t>
                      </a:r>
                      <a:b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5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 5. ศูนย์พัฒนาเด็กเล็กในพื้นที่ มีหมวกนิรภัยให้เด็กทุกคน ผู้ปกครองและเด็กสวมหมวกนิรภัย 100 %       </a:t>
                      </a: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ctr"/>
                </a:tc>
                <a:tc hMerge="1">
                  <a:txBody>
                    <a:bodyPr/>
                    <a:lstStyle/>
                    <a:p>
                      <a:pPr algn="l" fontAlgn="b"/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460" marR="5460" marT="5460" marB="0" anchor="b"/>
                </a:tc>
                <a:extLst>
                  <a:ext uri="{0D108BD9-81ED-4DB2-BD59-A6C34878D82A}">
                    <a16:rowId xmlns:a16="http://schemas.microsoft.com/office/drawing/2014/main" val="38770108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69436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ตาราง 3">
            <a:extLst>
              <a:ext uri="{FF2B5EF4-FFF2-40B4-BE49-F238E27FC236}">
                <a16:creationId xmlns:a16="http://schemas.microsoft.com/office/drawing/2014/main" id="{3D093FB7-96F1-4423-BCDE-42EF3F07C1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3028297"/>
              </p:ext>
            </p:extLst>
          </p:nvPr>
        </p:nvGraphicFramePr>
        <p:xfrm>
          <a:off x="121403" y="365129"/>
          <a:ext cx="11738796" cy="4350781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2158320">
                  <a:extLst>
                    <a:ext uri="{9D8B030D-6E8A-4147-A177-3AD203B41FA5}">
                      <a16:colId xmlns:a16="http://schemas.microsoft.com/office/drawing/2014/main" val="639818607"/>
                    </a:ext>
                  </a:extLst>
                </a:gridCol>
                <a:gridCol w="404911">
                  <a:extLst>
                    <a:ext uri="{9D8B030D-6E8A-4147-A177-3AD203B41FA5}">
                      <a16:colId xmlns:a16="http://schemas.microsoft.com/office/drawing/2014/main" val="842491225"/>
                    </a:ext>
                  </a:extLst>
                </a:gridCol>
                <a:gridCol w="401295">
                  <a:extLst>
                    <a:ext uri="{9D8B030D-6E8A-4147-A177-3AD203B41FA5}">
                      <a16:colId xmlns:a16="http://schemas.microsoft.com/office/drawing/2014/main" val="2163117560"/>
                    </a:ext>
                  </a:extLst>
                </a:gridCol>
                <a:gridCol w="404911">
                  <a:extLst>
                    <a:ext uri="{9D8B030D-6E8A-4147-A177-3AD203B41FA5}">
                      <a16:colId xmlns:a16="http://schemas.microsoft.com/office/drawing/2014/main" val="3556018237"/>
                    </a:ext>
                  </a:extLst>
                </a:gridCol>
                <a:gridCol w="401295">
                  <a:extLst>
                    <a:ext uri="{9D8B030D-6E8A-4147-A177-3AD203B41FA5}">
                      <a16:colId xmlns:a16="http://schemas.microsoft.com/office/drawing/2014/main" val="481124656"/>
                    </a:ext>
                  </a:extLst>
                </a:gridCol>
                <a:gridCol w="404911">
                  <a:extLst>
                    <a:ext uri="{9D8B030D-6E8A-4147-A177-3AD203B41FA5}">
                      <a16:colId xmlns:a16="http://schemas.microsoft.com/office/drawing/2014/main" val="3548488175"/>
                    </a:ext>
                  </a:extLst>
                </a:gridCol>
                <a:gridCol w="401295">
                  <a:extLst>
                    <a:ext uri="{9D8B030D-6E8A-4147-A177-3AD203B41FA5}">
                      <a16:colId xmlns:a16="http://schemas.microsoft.com/office/drawing/2014/main" val="1945932592"/>
                    </a:ext>
                  </a:extLst>
                </a:gridCol>
                <a:gridCol w="404911">
                  <a:extLst>
                    <a:ext uri="{9D8B030D-6E8A-4147-A177-3AD203B41FA5}">
                      <a16:colId xmlns:a16="http://schemas.microsoft.com/office/drawing/2014/main" val="2856835161"/>
                    </a:ext>
                  </a:extLst>
                </a:gridCol>
                <a:gridCol w="401295">
                  <a:extLst>
                    <a:ext uri="{9D8B030D-6E8A-4147-A177-3AD203B41FA5}">
                      <a16:colId xmlns:a16="http://schemas.microsoft.com/office/drawing/2014/main" val="2858886410"/>
                    </a:ext>
                  </a:extLst>
                </a:gridCol>
                <a:gridCol w="404911">
                  <a:extLst>
                    <a:ext uri="{9D8B030D-6E8A-4147-A177-3AD203B41FA5}">
                      <a16:colId xmlns:a16="http://schemas.microsoft.com/office/drawing/2014/main" val="389225617"/>
                    </a:ext>
                  </a:extLst>
                </a:gridCol>
                <a:gridCol w="401295">
                  <a:extLst>
                    <a:ext uri="{9D8B030D-6E8A-4147-A177-3AD203B41FA5}">
                      <a16:colId xmlns:a16="http://schemas.microsoft.com/office/drawing/2014/main" val="3650335958"/>
                    </a:ext>
                  </a:extLst>
                </a:gridCol>
                <a:gridCol w="404911">
                  <a:extLst>
                    <a:ext uri="{9D8B030D-6E8A-4147-A177-3AD203B41FA5}">
                      <a16:colId xmlns:a16="http://schemas.microsoft.com/office/drawing/2014/main" val="1481700478"/>
                    </a:ext>
                  </a:extLst>
                </a:gridCol>
                <a:gridCol w="401295">
                  <a:extLst>
                    <a:ext uri="{9D8B030D-6E8A-4147-A177-3AD203B41FA5}">
                      <a16:colId xmlns:a16="http://schemas.microsoft.com/office/drawing/2014/main" val="2377292663"/>
                    </a:ext>
                  </a:extLst>
                </a:gridCol>
                <a:gridCol w="404911">
                  <a:extLst>
                    <a:ext uri="{9D8B030D-6E8A-4147-A177-3AD203B41FA5}">
                      <a16:colId xmlns:a16="http://schemas.microsoft.com/office/drawing/2014/main" val="844921086"/>
                    </a:ext>
                  </a:extLst>
                </a:gridCol>
                <a:gridCol w="401295">
                  <a:extLst>
                    <a:ext uri="{9D8B030D-6E8A-4147-A177-3AD203B41FA5}">
                      <a16:colId xmlns:a16="http://schemas.microsoft.com/office/drawing/2014/main" val="545612472"/>
                    </a:ext>
                  </a:extLst>
                </a:gridCol>
                <a:gridCol w="404911">
                  <a:extLst>
                    <a:ext uri="{9D8B030D-6E8A-4147-A177-3AD203B41FA5}">
                      <a16:colId xmlns:a16="http://schemas.microsoft.com/office/drawing/2014/main" val="322568855"/>
                    </a:ext>
                  </a:extLst>
                </a:gridCol>
                <a:gridCol w="401295">
                  <a:extLst>
                    <a:ext uri="{9D8B030D-6E8A-4147-A177-3AD203B41FA5}">
                      <a16:colId xmlns:a16="http://schemas.microsoft.com/office/drawing/2014/main" val="736174935"/>
                    </a:ext>
                  </a:extLst>
                </a:gridCol>
                <a:gridCol w="404911">
                  <a:extLst>
                    <a:ext uri="{9D8B030D-6E8A-4147-A177-3AD203B41FA5}">
                      <a16:colId xmlns:a16="http://schemas.microsoft.com/office/drawing/2014/main" val="446041945"/>
                    </a:ext>
                  </a:extLst>
                </a:gridCol>
                <a:gridCol w="401295">
                  <a:extLst>
                    <a:ext uri="{9D8B030D-6E8A-4147-A177-3AD203B41FA5}">
                      <a16:colId xmlns:a16="http://schemas.microsoft.com/office/drawing/2014/main" val="1887160838"/>
                    </a:ext>
                  </a:extLst>
                </a:gridCol>
                <a:gridCol w="404911">
                  <a:extLst>
                    <a:ext uri="{9D8B030D-6E8A-4147-A177-3AD203B41FA5}">
                      <a16:colId xmlns:a16="http://schemas.microsoft.com/office/drawing/2014/main" val="2196547910"/>
                    </a:ext>
                  </a:extLst>
                </a:gridCol>
                <a:gridCol w="401295">
                  <a:extLst>
                    <a:ext uri="{9D8B030D-6E8A-4147-A177-3AD203B41FA5}">
                      <a16:colId xmlns:a16="http://schemas.microsoft.com/office/drawing/2014/main" val="117774286"/>
                    </a:ext>
                  </a:extLst>
                </a:gridCol>
                <a:gridCol w="1518416">
                  <a:extLst>
                    <a:ext uri="{9D8B030D-6E8A-4147-A177-3AD203B41FA5}">
                      <a16:colId xmlns:a16="http://schemas.microsoft.com/office/drawing/2014/main" val="3205856698"/>
                    </a:ext>
                  </a:extLst>
                </a:gridCol>
              </a:tblGrid>
              <a:tr h="187820">
                <a:tc gridSpan="22"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2. ด้านการบังคับใช้กฎหมาย/กวดขันวินัยจราจร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6716" marR="106716" marT="53358" marB="53358" anchor="b"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4298750"/>
                  </a:ext>
                </a:extLst>
              </a:tr>
              <a:tr h="29539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โครงการ/กิจกรรม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6716" marR="106716" marT="53358" marB="53358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ธ.ค.-62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6716" marR="106716" marT="53358" marB="53358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ม.ค.-63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6716" marR="106716" marT="53358" marB="53358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ก.พ.-63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6716" marR="106716" marT="53358" marB="53358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มี.ค.-63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6716" marR="106716" marT="53358" marB="53358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เม.ย.-63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6716" marR="106716" marT="53358" marB="53358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พ.ค.-63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6716" marR="106716" marT="53358" marB="53358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มิ.ย.-63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6716" marR="106716" marT="53358" marB="53358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ก.ค.-63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6716" marR="106716" marT="53358" marB="53358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ส.ค.-63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6716" marR="106716" marT="53358" marB="53358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ก.ย.-63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6716" marR="106716" marT="53358" marB="53358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หน่วยงาน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6716" marR="106716" marT="53358" marB="53358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9526647"/>
                  </a:ext>
                </a:extLst>
              </a:tr>
              <a:tr h="421818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2887806"/>
                  </a:ext>
                </a:extLst>
              </a:tr>
              <a:tr h="919347">
                <a:tc>
                  <a:txBody>
                    <a:bodyPr/>
                    <a:lstStyle/>
                    <a:p>
                      <a:pPr algn="l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1. ตั้งจุดตรวจ/ด่านตรวจเพื่อบังคับใช้  </a:t>
                      </a:r>
                    </a:p>
                    <a:p>
                      <a:pPr algn="l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   กฎหมายและกวดขันวินัยจราจร</a:t>
                      </a:r>
                    </a:p>
                    <a:p>
                      <a:pPr algn="l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   ตามฐานความผิด 10 (รสขม)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420  ครั้ง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363</a:t>
                      </a:r>
                      <a:endParaRPr lang="th-TH" sz="1600" b="1" i="0" u="none" strike="noStrike" dirty="0">
                        <a:solidFill>
                          <a:srgbClr val="FF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384  ครั้ง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384</a:t>
                      </a:r>
                      <a:endParaRPr lang="th-TH" sz="16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360  ครั้ง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solidFill>
                            <a:srgbClr val="0070C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381</a:t>
                      </a:r>
                      <a:endParaRPr lang="th-TH" sz="1600" b="1" i="0" u="none" strike="noStrike" dirty="0">
                        <a:solidFill>
                          <a:srgbClr val="0070C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360  ครั้ง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444  ครั้ง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360  ครั้ง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360  ครั้ง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360  ครั้ง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360  ครั้ง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360  ครั้ง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ctr"/>
                </a:tc>
                <a:tc rowSpan="4"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- ตำรวจภูธรจังหวัดลำพูน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- สถานีตำรวจภูธรทุกแห่ง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- สนง.ขนส่งจังหวัดลำพูน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- ตำรวจทางหลวง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6716" marR="106716" marT="53358" marB="53358"/>
                </a:tc>
                <a:extLst>
                  <a:ext uri="{0D108BD9-81ED-4DB2-BD59-A6C34878D82A}">
                    <a16:rowId xmlns:a16="http://schemas.microsoft.com/office/drawing/2014/main" val="77125737"/>
                  </a:ext>
                </a:extLst>
              </a:tr>
              <a:tr h="356923">
                <a:tc>
                  <a:txBody>
                    <a:bodyPr/>
                    <a:lstStyle/>
                    <a:p>
                      <a:pPr algn="l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   ตำรวจภูธร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350</a:t>
                      </a:r>
                      <a:endParaRPr lang="th-TH" sz="1600" b="1" i="0" u="none" strike="noStrike" dirty="0">
                        <a:solidFill>
                          <a:srgbClr val="FF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420</a:t>
                      </a:r>
                      <a:endParaRPr lang="th-TH" sz="16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solidFill>
                            <a:srgbClr val="0070C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365</a:t>
                      </a:r>
                      <a:endParaRPr lang="th-TH" sz="1600" b="1" i="0" u="none" strike="noStrike" dirty="0">
                        <a:solidFill>
                          <a:srgbClr val="0070C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ctr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7953429"/>
                  </a:ext>
                </a:extLst>
              </a:tr>
              <a:tr h="295393">
                <a:tc>
                  <a:txBody>
                    <a:bodyPr/>
                    <a:lstStyle/>
                    <a:p>
                      <a:pPr algn="l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   ขนส่ง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13</a:t>
                      </a:r>
                      <a:endParaRPr lang="th-TH" sz="1600" b="1" i="0" u="none" strike="noStrike" dirty="0">
                        <a:solidFill>
                          <a:srgbClr val="FF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35</a:t>
                      </a:r>
                      <a:endParaRPr lang="th-TH" sz="16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solidFill>
                            <a:srgbClr val="0070C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16</a:t>
                      </a:r>
                      <a:endParaRPr lang="th-TH" sz="1600" b="1" i="0" u="none" strike="noStrike" dirty="0">
                        <a:solidFill>
                          <a:srgbClr val="0070C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ctr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4611779"/>
                  </a:ext>
                </a:extLst>
              </a:tr>
              <a:tr h="757831"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   2. การตรวจวัดความเร็วตาม   </a:t>
                      </a:r>
                    </a:p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       มาตรการ ลดความเร็ว </a:t>
                      </a:r>
                    </a:p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       ลดเจ็บ ลดตาย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245 ครั้ง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38</a:t>
                      </a:r>
                      <a:endParaRPr lang="th-TH" sz="1600" b="1" i="0" u="none" strike="noStrike" dirty="0">
                        <a:solidFill>
                          <a:srgbClr val="FF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224 ครั้ง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62</a:t>
                      </a:r>
                      <a:endParaRPr lang="th-TH" sz="1600" b="1" i="0" u="none" strike="noStrike" dirty="0">
                        <a:solidFill>
                          <a:srgbClr val="FF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210 ครั้ง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70C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232</a:t>
                      </a:r>
                    </a:p>
                  </a:txBody>
                  <a:tcPr marL="10816" marR="10816" marT="10816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210 ครั้ง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259 ครั้ง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210 ครั้ง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210 ครั้ง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210 ครั้ง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210 ครั้ง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210 ครั้ง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ctr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6984207"/>
                  </a:ext>
                </a:extLst>
              </a:tr>
              <a:tr h="313659"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  ตำรวจภูธร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20</a:t>
                      </a:r>
                      <a:endParaRPr lang="th-TH" sz="1600" b="1" i="0" u="none" strike="noStrike" dirty="0">
                        <a:solidFill>
                          <a:srgbClr val="FF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35</a:t>
                      </a:r>
                      <a:endParaRPr lang="th-TH" sz="1600" b="1" i="0" u="none" strike="noStrike" dirty="0">
                        <a:solidFill>
                          <a:srgbClr val="FF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70C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215</a:t>
                      </a:r>
                    </a:p>
                  </a:txBody>
                  <a:tcPr marL="10816" marR="10816" marT="10816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b"/>
                </a:tc>
                <a:extLst>
                  <a:ext uri="{0D108BD9-81ED-4DB2-BD59-A6C34878D82A}">
                    <a16:rowId xmlns:a16="http://schemas.microsoft.com/office/drawing/2014/main" val="1124848059"/>
                  </a:ext>
                </a:extLst>
              </a:tr>
              <a:tr h="295393"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  ขนส่ง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18</a:t>
                      </a:r>
                      <a:endParaRPr lang="th-TH" sz="1600" b="1" i="0" u="none" strike="noStrike" dirty="0">
                        <a:solidFill>
                          <a:srgbClr val="FF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27</a:t>
                      </a:r>
                      <a:endParaRPr lang="th-TH" sz="16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solidFill>
                            <a:srgbClr val="0070C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17</a:t>
                      </a:r>
                      <a:endParaRPr lang="th-TH" sz="1600" b="1" i="0" u="none" strike="noStrike" dirty="0">
                        <a:solidFill>
                          <a:srgbClr val="0070C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0816" marR="10816" marT="10816" marB="0" anchor="b"/>
                </a:tc>
                <a:extLst>
                  <a:ext uri="{0D108BD9-81ED-4DB2-BD59-A6C34878D82A}">
                    <a16:rowId xmlns:a16="http://schemas.microsoft.com/office/drawing/2014/main" val="8051655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13851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ตาราง 3">
            <a:extLst>
              <a:ext uri="{FF2B5EF4-FFF2-40B4-BE49-F238E27FC236}">
                <a16:creationId xmlns:a16="http://schemas.microsoft.com/office/drawing/2014/main" id="{4BEDB58D-C869-49D4-AE31-1F11F666A5F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3357923"/>
              </p:ext>
            </p:extLst>
          </p:nvPr>
        </p:nvGraphicFramePr>
        <p:xfrm>
          <a:off x="140675" y="86953"/>
          <a:ext cx="11942185" cy="6727244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2110382">
                  <a:extLst>
                    <a:ext uri="{9D8B030D-6E8A-4147-A177-3AD203B41FA5}">
                      <a16:colId xmlns:a16="http://schemas.microsoft.com/office/drawing/2014/main" val="1226519192"/>
                    </a:ext>
                  </a:extLst>
                </a:gridCol>
                <a:gridCol w="404731">
                  <a:extLst>
                    <a:ext uri="{9D8B030D-6E8A-4147-A177-3AD203B41FA5}">
                      <a16:colId xmlns:a16="http://schemas.microsoft.com/office/drawing/2014/main" val="3669479906"/>
                    </a:ext>
                  </a:extLst>
                </a:gridCol>
                <a:gridCol w="448094">
                  <a:extLst>
                    <a:ext uri="{9D8B030D-6E8A-4147-A177-3AD203B41FA5}">
                      <a16:colId xmlns:a16="http://schemas.microsoft.com/office/drawing/2014/main" val="2505045443"/>
                    </a:ext>
                  </a:extLst>
                </a:gridCol>
                <a:gridCol w="404731">
                  <a:extLst>
                    <a:ext uri="{9D8B030D-6E8A-4147-A177-3AD203B41FA5}">
                      <a16:colId xmlns:a16="http://schemas.microsoft.com/office/drawing/2014/main" val="1957525695"/>
                    </a:ext>
                  </a:extLst>
                </a:gridCol>
                <a:gridCol w="505913">
                  <a:extLst>
                    <a:ext uri="{9D8B030D-6E8A-4147-A177-3AD203B41FA5}">
                      <a16:colId xmlns:a16="http://schemas.microsoft.com/office/drawing/2014/main" val="1570789341"/>
                    </a:ext>
                  </a:extLst>
                </a:gridCol>
                <a:gridCol w="404731">
                  <a:extLst>
                    <a:ext uri="{9D8B030D-6E8A-4147-A177-3AD203B41FA5}">
                      <a16:colId xmlns:a16="http://schemas.microsoft.com/office/drawing/2014/main" val="3454964617"/>
                    </a:ext>
                  </a:extLst>
                </a:gridCol>
                <a:gridCol w="737171">
                  <a:extLst>
                    <a:ext uri="{9D8B030D-6E8A-4147-A177-3AD203B41FA5}">
                      <a16:colId xmlns:a16="http://schemas.microsoft.com/office/drawing/2014/main" val="3758147450"/>
                    </a:ext>
                  </a:extLst>
                </a:gridCol>
                <a:gridCol w="291736">
                  <a:extLst>
                    <a:ext uri="{9D8B030D-6E8A-4147-A177-3AD203B41FA5}">
                      <a16:colId xmlns:a16="http://schemas.microsoft.com/office/drawing/2014/main" val="1407442241"/>
                    </a:ext>
                  </a:extLst>
                </a:gridCol>
                <a:gridCol w="404731">
                  <a:extLst>
                    <a:ext uri="{9D8B030D-6E8A-4147-A177-3AD203B41FA5}">
                      <a16:colId xmlns:a16="http://schemas.microsoft.com/office/drawing/2014/main" val="4147110325"/>
                    </a:ext>
                  </a:extLst>
                </a:gridCol>
                <a:gridCol w="404731">
                  <a:extLst>
                    <a:ext uri="{9D8B030D-6E8A-4147-A177-3AD203B41FA5}">
                      <a16:colId xmlns:a16="http://schemas.microsoft.com/office/drawing/2014/main" val="2798493293"/>
                    </a:ext>
                  </a:extLst>
                </a:gridCol>
                <a:gridCol w="404731">
                  <a:extLst>
                    <a:ext uri="{9D8B030D-6E8A-4147-A177-3AD203B41FA5}">
                      <a16:colId xmlns:a16="http://schemas.microsoft.com/office/drawing/2014/main" val="2887286036"/>
                    </a:ext>
                  </a:extLst>
                </a:gridCol>
                <a:gridCol w="404731">
                  <a:extLst>
                    <a:ext uri="{9D8B030D-6E8A-4147-A177-3AD203B41FA5}">
                      <a16:colId xmlns:a16="http://schemas.microsoft.com/office/drawing/2014/main" val="1045287106"/>
                    </a:ext>
                  </a:extLst>
                </a:gridCol>
                <a:gridCol w="404731">
                  <a:extLst>
                    <a:ext uri="{9D8B030D-6E8A-4147-A177-3AD203B41FA5}">
                      <a16:colId xmlns:a16="http://schemas.microsoft.com/office/drawing/2014/main" val="3805869837"/>
                    </a:ext>
                  </a:extLst>
                </a:gridCol>
                <a:gridCol w="404731">
                  <a:extLst>
                    <a:ext uri="{9D8B030D-6E8A-4147-A177-3AD203B41FA5}">
                      <a16:colId xmlns:a16="http://schemas.microsoft.com/office/drawing/2014/main" val="3235548459"/>
                    </a:ext>
                  </a:extLst>
                </a:gridCol>
                <a:gridCol w="404731">
                  <a:extLst>
                    <a:ext uri="{9D8B030D-6E8A-4147-A177-3AD203B41FA5}">
                      <a16:colId xmlns:a16="http://schemas.microsoft.com/office/drawing/2014/main" val="3842812395"/>
                    </a:ext>
                  </a:extLst>
                </a:gridCol>
                <a:gridCol w="404731">
                  <a:extLst>
                    <a:ext uri="{9D8B030D-6E8A-4147-A177-3AD203B41FA5}">
                      <a16:colId xmlns:a16="http://schemas.microsoft.com/office/drawing/2014/main" val="2691833127"/>
                    </a:ext>
                  </a:extLst>
                </a:gridCol>
                <a:gridCol w="404731">
                  <a:extLst>
                    <a:ext uri="{9D8B030D-6E8A-4147-A177-3AD203B41FA5}">
                      <a16:colId xmlns:a16="http://schemas.microsoft.com/office/drawing/2014/main" val="902523670"/>
                    </a:ext>
                  </a:extLst>
                </a:gridCol>
                <a:gridCol w="404731">
                  <a:extLst>
                    <a:ext uri="{9D8B030D-6E8A-4147-A177-3AD203B41FA5}">
                      <a16:colId xmlns:a16="http://schemas.microsoft.com/office/drawing/2014/main" val="506834660"/>
                    </a:ext>
                  </a:extLst>
                </a:gridCol>
                <a:gridCol w="404731">
                  <a:extLst>
                    <a:ext uri="{9D8B030D-6E8A-4147-A177-3AD203B41FA5}">
                      <a16:colId xmlns:a16="http://schemas.microsoft.com/office/drawing/2014/main" val="3708684432"/>
                    </a:ext>
                  </a:extLst>
                </a:gridCol>
                <a:gridCol w="404731">
                  <a:extLst>
                    <a:ext uri="{9D8B030D-6E8A-4147-A177-3AD203B41FA5}">
                      <a16:colId xmlns:a16="http://schemas.microsoft.com/office/drawing/2014/main" val="18243196"/>
                    </a:ext>
                  </a:extLst>
                </a:gridCol>
                <a:gridCol w="404731">
                  <a:extLst>
                    <a:ext uri="{9D8B030D-6E8A-4147-A177-3AD203B41FA5}">
                      <a16:colId xmlns:a16="http://schemas.microsoft.com/office/drawing/2014/main" val="1963260905"/>
                    </a:ext>
                  </a:extLst>
                </a:gridCol>
                <a:gridCol w="1373193">
                  <a:extLst>
                    <a:ext uri="{9D8B030D-6E8A-4147-A177-3AD203B41FA5}">
                      <a16:colId xmlns:a16="http://schemas.microsoft.com/office/drawing/2014/main" val="60856775"/>
                    </a:ext>
                  </a:extLst>
                </a:gridCol>
              </a:tblGrid>
              <a:tr h="213816">
                <a:tc gridSpan="22"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3. มาตรการการปลูกจิตสำนึก/สร้างวัฒนธรรมความปลอดภัยในการขับขี่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19130" marR="119130" marT="59565" marB="59565" anchor="b"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389635"/>
                  </a:ext>
                </a:extLst>
              </a:tr>
              <a:tr h="21703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โครงการ/กิจกรรม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19130" marR="119130" marT="59565" marB="59565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ธ.ค.-62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19130" marR="119130" marT="59565" marB="59565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ม.ค.-63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19130" marR="119130" marT="59565" marB="59565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ก.พ.-63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19130" marR="119130" marT="59565" marB="59565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มี.ค.-63</a:t>
                      </a:r>
                      <a:endParaRPr lang="th-TH"/>
                    </a:p>
                  </a:txBody>
                  <a:tcPr marL="119130" marR="119130" marT="59565" marB="59565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เม.ย.-63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19130" marR="119130" marT="59565" marB="59565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พ.ค.-63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19130" marR="119130" marT="59565" marB="59565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มิ.ย.-63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19130" marR="119130" marT="59565" marB="59565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ก.ค.-63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19130" marR="119130" marT="59565" marB="59565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ส.ค.-63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19130" marR="119130" marT="59565" marB="59565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ก.ย.-63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19130" marR="119130" marT="59565" marB="59565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หน่วยงาน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19130" marR="119130" marT="59565" marB="59565" anchor="ctr"/>
                </a:tc>
                <a:extLst>
                  <a:ext uri="{0D108BD9-81ED-4DB2-BD59-A6C34878D82A}">
                    <a16:rowId xmlns:a16="http://schemas.microsoft.com/office/drawing/2014/main" val="2291259563"/>
                  </a:ext>
                </a:extLst>
              </a:tr>
              <a:tr h="31349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8038" marR="8038" marT="803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8038" marR="8038" marT="8038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8038" marR="8038" marT="803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8038" marR="8038" marT="8038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8038" marR="8038" marT="803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8038" marR="8038" marT="8038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8038" marR="8038" marT="803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8038" marR="8038" marT="803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8038" marR="8038" marT="803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8038" marR="8038" marT="803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8038" marR="8038" marT="803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8038" marR="8038" marT="803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8038" marR="8038" marT="803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8038" marR="8038" marT="803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8038" marR="8038" marT="803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8038" marR="8038" marT="803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8038" marR="8038" marT="803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8038" marR="8038" marT="803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8038" marR="8038" marT="803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8038" marR="8038" marT="8038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81166824"/>
                  </a:ext>
                </a:extLst>
              </a:tr>
              <a:tr h="548205"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1. ดำเนินมาตรการองค์กร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 (คาดเข็มขัดนิรภัย/สวมหมวกนิรภัย </a:t>
                      </a:r>
                    </a:p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  100 %)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8038" marR="8038" marT="8038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กิจกรรมที่ 1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8038" marR="8038" marT="803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8038" marR="8038" marT="803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กิจกรรมที่ 1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8038" marR="8038" marT="803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8038" marR="8038" marT="803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กิจกรรมที่ 2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8038" marR="8038" marT="803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8038" marR="8038" marT="803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กิจกรรมที่ 3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8038" marR="8038" marT="803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8038" marR="8038" marT="803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8038" marR="8038" marT="803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8038" marR="8038" marT="803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8038" marR="8038" marT="803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8038" marR="8038" marT="803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8038" marR="8038" marT="803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8038" marR="8038" marT="803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8038" marR="8038" marT="803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8038" marR="8038" marT="803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8038" marR="8038" marT="803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8038" marR="8038" marT="803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8038" marR="8038" marT="803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8038" marR="8038" marT="8038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</a:t>
                      </a:r>
                      <a:b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8038" marR="8038" marT="8038" marB="0"/>
                </a:tc>
                <a:extLst>
                  <a:ext uri="{0D108BD9-81ED-4DB2-BD59-A6C34878D82A}">
                    <a16:rowId xmlns:a16="http://schemas.microsoft.com/office/drawing/2014/main" val="4290281197"/>
                  </a:ext>
                </a:extLst>
              </a:tr>
              <a:tr h="841500">
                <a:tc gridSpan="21"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ก. มีการประชุมและกำหนดมาตรการแนวทางปฏิบัติ ประกาศใช้มาตรการองค์กร และประชาสัมพันธ์มาตรการองค์กรให้ผู้เกี่ยวข้องและประชาชนทราบทุกรูปแบบ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ข. หน่วยงานราชการมีการเข้มงวด กวดขัน ผู้ไม่ปฏิบัติตามมาตรการองค์กร ทั้งบุคลากรที่มาทำงาน และประชาชนที่มาติดต่อราชการ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ค. บุคลากรและประชาชนที่มาติดต่อราชการ ปฏิบัติตามประกาศมาตรการองค์กร 100 % อย่างยั่งยืน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19130" marR="119130" marT="59565" marB="59565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8038" marR="8038" marT="8038" marB="0" anchor="b"/>
                </a:tc>
                <a:extLst>
                  <a:ext uri="{0D108BD9-81ED-4DB2-BD59-A6C34878D82A}">
                    <a16:rowId xmlns:a16="http://schemas.microsoft.com/office/drawing/2014/main" val="1809678642"/>
                  </a:ext>
                </a:extLst>
              </a:tr>
              <a:tr h="757584"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1.1 สถานที่ราชการทุกแห่ง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     ในจังหวัดลำพูน 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8038" marR="8038" marT="8038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106/ก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8038" marR="8038" marT="803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u="none" strike="noStrike" dirty="0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18/ก</a:t>
                      </a:r>
                      <a:endParaRPr lang="th-TH" sz="1600" b="1" i="0" u="none" strike="noStrike" dirty="0">
                        <a:solidFill>
                          <a:srgbClr val="FF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8038" marR="8038" marT="803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106/ก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8038" marR="8038" marT="803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u="none" strike="noStrike" dirty="0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18/ก</a:t>
                      </a:r>
                      <a:endParaRPr lang="th-TH" sz="1600" b="1" i="0" u="none" strike="noStrike" dirty="0">
                        <a:solidFill>
                          <a:srgbClr val="FF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8038" marR="8038" marT="803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106/ข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8038" marR="8038" marT="803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u="none" strike="noStrike" dirty="0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49/0</a:t>
                      </a:r>
                    </a:p>
                    <a:p>
                      <a:pPr algn="ctr" fontAlgn="ctr"/>
                      <a:r>
                        <a:rPr lang="th-TH" sz="1600" b="1" u="none" strike="noStrike">
                          <a:solidFill>
                            <a:srgbClr val="0070C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40/</a:t>
                      </a:r>
                      <a:r>
                        <a:rPr lang="th-TH" sz="1600" b="1" u="none" strike="noStrike" dirty="0">
                          <a:solidFill>
                            <a:srgbClr val="0070C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ข</a:t>
                      </a:r>
                      <a:br>
                        <a:rPr lang="th-TH" sz="1600" b="1" u="none" strike="noStrike" dirty="0">
                          <a:solidFill>
                            <a:srgbClr val="0070C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b="1" u="none" strike="noStrike" dirty="0">
                          <a:solidFill>
                            <a:srgbClr val="0070C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17/ค</a:t>
                      </a:r>
                    </a:p>
                  </a:txBody>
                  <a:tcPr marL="8038" marR="8038" marT="803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106/ค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8038" marR="8038" marT="8038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8038" marR="8038" marT="803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8038" marR="8038" marT="803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8038" marR="8038" marT="803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8038" marR="8038" marT="803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8038" marR="8038" marT="803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8038" marR="8038" marT="803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8038" marR="8038" marT="803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8038" marR="8038" marT="803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8038" marR="8038" marT="803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8038" marR="8038" marT="803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8038" marR="8038" marT="803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8038" marR="8038" marT="803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8038" marR="8038" marT="803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สนง.ปภ.จ.ลำพูน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สนง.จ.ลำพูน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ปกครองจังหวัดลำพูน 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สนง.ท้องถิ่นจังหวัดลำพูน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ทุกส่วนราชการ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8038" marR="8038" marT="8038" marB="0"/>
                </a:tc>
                <a:extLst>
                  <a:ext uri="{0D108BD9-81ED-4DB2-BD59-A6C34878D82A}">
                    <a16:rowId xmlns:a16="http://schemas.microsoft.com/office/drawing/2014/main" val="3471144908"/>
                  </a:ext>
                </a:extLst>
              </a:tr>
              <a:tr h="306349"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1.2. โครงการในสถานศึกษา 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สนง.ศธจ.ลำพูน จำนวน 24 แห่ง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</a:t>
                      </a:r>
                      <a:r>
                        <a:rPr lang="th-TH" sz="1600" u="none" strike="noStrike" dirty="0" err="1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สพ</a:t>
                      </a: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ป.ลำพูน เขต 1 จำนวน 94 แห่ง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</a:t>
                      </a:r>
                      <a:r>
                        <a:rPr lang="th-TH" sz="1600" u="none" strike="noStrike" dirty="0" err="1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สพ</a:t>
                      </a: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ป.ลำพูน เขต 2 จำนวน 81 แห่ง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</a:t>
                      </a:r>
                      <a:r>
                        <a:rPr lang="th-TH" sz="1600" u="none" strike="noStrike" dirty="0" err="1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สพ</a:t>
                      </a: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ม.เขต 35 จำนวน 15 แห่ง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อาชีวศึกษาจังหวัดลำพูน 8 แห่ง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สนง.กศน.จ.ลำพูน จำนวน 8 แห่ง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8038" marR="8038" marT="8038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230/1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8038" marR="8038" marT="803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u="none" strike="noStrike" dirty="0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222/2</a:t>
                      </a:r>
                      <a:br>
                        <a:rPr lang="th-TH" sz="1600" b="1" u="none" strike="noStrike" dirty="0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b="1" u="none" strike="noStrike" dirty="0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8/1</a:t>
                      </a:r>
                      <a:endParaRPr lang="th-TH" sz="1600" b="1" i="0" u="none" strike="noStrike" dirty="0">
                        <a:solidFill>
                          <a:srgbClr val="FF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8038" marR="8038" marT="803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230/2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8038" marR="8038" marT="803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u="none" strike="noStrike" dirty="0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222/2</a:t>
                      </a:r>
                      <a:br>
                        <a:rPr lang="th-TH" sz="1600" b="1" u="none" strike="noStrike" dirty="0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b="1" u="none" strike="noStrike" dirty="0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8/1</a:t>
                      </a:r>
                      <a:endParaRPr lang="th-TH" sz="1600" b="1" i="0" u="none" strike="noStrike" dirty="0">
                        <a:solidFill>
                          <a:srgbClr val="FF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8038" marR="8038" marT="803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230/2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8038" marR="8038" marT="803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u="none" strike="noStrike" dirty="0">
                          <a:solidFill>
                            <a:srgbClr val="0070C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110/1,2</a:t>
                      </a:r>
                      <a:br>
                        <a:rPr lang="th-TH" sz="16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b="1" u="none" strike="noStrike" dirty="0">
                          <a:solidFill>
                            <a:srgbClr val="0070C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82/1,2,4</a:t>
                      </a:r>
                    </a:p>
                    <a:p>
                      <a:pPr algn="ctr" fontAlgn="ctr"/>
                      <a:r>
                        <a:rPr lang="th-TH" sz="1600" b="1" u="none" strike="noStrike" dirty="0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38/0</a:t>
                      </a:r>
                      <a:endParaRPr lang="th-TH" sz="1600" b="1" i="0" u="none" strike="noStrike" dirty="0">
                        <a:solidFill>
                          <a:srgbClr val="FF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8038" marR="8038" marT="803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230/3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8038" marR="8038" marT="8038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8038" marR="8038" marT="8038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230/4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8038" marR="8038" marT="8038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8038" marR="8038" marT="803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8038" marR="8038" marT="803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8038" marR="8038" marT="803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8038" marR="8038" marT="803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8038" marR="8038" marT="803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8038" marR="8038" marT="803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8038" marR="8038" marT="803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8038" marR="8038" marT="803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8038" marR="8038" marT="803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8038" marR="8038" marT="803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8038" marR="8038" marT="8038" marB="0"/>
                </a:tc>
                <a:tc>
                  <a:txBody>
                    <a:bodyPr/>
                    <a:lstStyle/>
                    <a:p>
                      <a:pPr algn="l" fontAlgn="t"/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ศึกษาธิการจังหวัดลำพูน 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 err="1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สพ</a:t>
                      </a: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ป.ลำพูน เขต 1 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 err="1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สพ</a:t>
                      </a: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ป.ลำพูน เขต 2 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 err="1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สพ</a:t>
                      </a: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ม.เขต 35 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อาชีวศึกษาจังหวัดลำพูน 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สนง.กศน.จ.ลำพูน 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8038" marR="8038" marT="8038" marB="0"/>
                </a:tc>
                <a:extLst>
                  <a:ext uri="{0D108BD9-81ED-4DB2-BD59-A6C34878D82A}">
                    <a16:rowId xmlns:a16="http://schemas.microsoft.com/office/drawing/2014/main" val="607778807"/>
                  </a:ext>
                </a:extLst>
              </a:tr>
              <a:tr h="519985">
                <a:tc gridSpan="22"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1. อบรม เน้นย้ำ สร้างกติการ่วมกัน เกี่ยวกับการขับขี่รถบนท้องถนนให้มีความปลอดภัย หน้าเสาธงอย่างน้อยสัปดาห์ละ 1 ครั้ง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2. สร้างความตระหนัก ความรู้ ความเข้าใจ เกี่ยวกับความปลอดภัยทางถนนให้แก่นักเรียนและผู้ปกครอง ในการสวมหมวกนิรภัย และการขับขี่รถจักรยานยนต์ เช่น จัดทำป้าย เอกสารแผ่นพับ เสียงตามสาย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3. จัดกิจกรรมเสริมหลักสูตรในทุกระดับชั้น โดยบรรจุ เรื่อง “วินัยจราจร” หรือ “ความปลอดภัยทางถนน” ไว้ในการเรียนการสอน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4. มีมาตรการกำกับ สำหรับผู้ไม่ปฏิบัติตามกฎจราจร ดังนี้  (1) ว่ากล่าวตักเตือน  (2) ไม่ให้นำรถจักรยานยนต์เข้ามาจอดในบริเวณโรงเรียน  (3) หักคะแนนความประพฤติ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19130" marR="119130" marT="59565" marB="59565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14758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017419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ตาราง 3">
            <a:extLst>
              <a:ext uri="{FF2B5EF4-FFF2-40B4-BE49-F238E27FC236}">
                <a16:creationId xmlns:a16="http://schemas.microsoft.com/office/drawing/2014/main" id="{18978450-46F3-4AF0-8F95-F3C15CCD0E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6849164"/>
              </p:ext>
            </p:extLst>
          </p:nvPr>
        </p:nvGraphicFramePr>
        <p:xfrm>
          <a:off x="169817" y="444138"/>
          <a:ext cx="11861084" cy="6354396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2101595">
                  <a:extLst>
                    <a:ext uri="{9D8B030D-6E8A-4147-A177-3AD203B41FA5}">
                      <a16:colId xmlns:a16="http://schemas.microsoft.com/office/drawing/2014/main" val="2711914405"/>
                    </a:ext>
                  </a:extLst>
                </a:gridCol>
                <a:gridCol w="403047">
                  <a:extLst>
                    <a:ext uri="{9D8B030D-6E8A-4147-A177-3AD203B41FA5}">
                      <a16:colId xmlns:a16="http://schemas.microsoft.com/office/drawing/2014/main" val="1191843218"/>
                    </a:ext>
                  </a:extLst>
                </a:gridCol>
                <a:gridCol w="446230">
                  <a:extLst>
                    <a:ext uri="{9D8B030D-6E8A-4147-A177-3AD203B41FA5}">
                      <a16:colId xmlns:a16="http://schemas.microsoft.com/office/drawing/2014/main" val="222231715"/>
                    </a:ext>
                  </a:extLst>
                </a:gridCol>
                <a:gridCol w="403047">
                  <a:extLst>
                    <a:ext uri="{9D8B030D-6E8A-4147-A177-3AD203B41FA5}">
                      <a16:colId xmlns:a16="http://schemas.microsoft.com/office/drawing/2014/main" val="3906184317"/>
                    </a:ext>
                  </a:extLst>
                </a:gridCol>
                <a:gridCol w="503807">
                  <a:extLst>
                    <a:ext uri="{9D8B030D-6E8A-4147-A177-3AD203B41FA5}">
                      <a16:colId xmlns:a16="http://schemas.microsoft.com/office/drawing/2014/main" val="1547165723"/>
                    </a:ext>
                  </a:extLst>
                </a:gridCol>
                <a:gridCol w="403047">
                  <a:extLst>
                    <a:ext uri="{9D8B030D-6E8A-4147-A177-3AD203B41FA5}">
                      <a16:colId xmlns:a16="http://schemas.microsoft.com/office/drawing/2014/main" val="398535226"/>
                    </a:ext>
                  </a:extLst>
                </a:gridCol>
                <a:gridCol w="590175">
                  <a:extLst>
                    <a:ext uri="{9D8B030D-6E8A-4147-A177-3AD203B41FA5}">
                      <a16:colId xmlns:a16="http://schemas.microsoft.com/office/drawing/2014/main" val="3975867139"/>
                    </a:ext>
                  </a:extLst>
                </a:gridCol>
                <a:gridCol w="403047">
                  <a:extLst>
                    <a:ext uri="{9D8B030D-6E8A-4147-A177-3AD203B41FA5}">
                      <a16:colId xmlns:a16="http://schemas.microsoft.com/office/drawing/2014/main" val="776357075"/>
                    </a:ext>
                  </a:extLst>
                </a:gridCol>
                <a:gridCol w="403047">
                  <a:extLst>
                    <a:ext uri="{9D8B030D-6E8A-4147-A177-3AD203B41FA5}">
                      <a16:colId xmlns:a16="http://schemas.microsoft.com/office/drawing/2014/main" val="1337991528"/>
                    </a:ext>
                  </a:extLst>
                </a:gridCol>
                <a:gridCol w="403047">
                  <a:extLst>
                    <a:ext uri="{9D8B030D-6E8A-4147-A177-3AD203B41FA5}">
                      <a16:colId xmlns:a16="http://schemas.microsoft.com/office/drawing/2014/main" val="1501131880"/>
                    </a:ext>
                  </a:extLst>
                </a:gridCol>
                <a:gridCol w="403047">
                  <a:extLst>
                    <a:ext uri="{9D8B030D-6E8A-4147-A177-3AD203B41FA5}">
                      <a16:colId xmlns:a16="http://schemas.microsoft.com/office/drawing/2014/main" val="3733699041"/>
                    </a:ext>
                  </a:extLst>
                </a:gridCol>
                <a:gridCol w="403047">
                  <a:extLst>
                    <a:ext uri="{9D8B030D-6E8A-4147-A177-3AD203B41FA5}">
                      <a16:colId xmlns:a16="http://schemas.microsoft.com/office/drawing/2014/main" val="3320541336"/>
                    </a:ext>
                  </a:extLst>
                </a:gridCol>
                <a:gridCol w="403047">
                  <a:extLst>
                    <a:ext uri="{9D8B030D-6E8A-4147-A177-3AD203B41FA5}">
                      <a16:colId xmlns:a16="http://schemas.microsoft.com/office/drawing/2014/main" val="1083400550"/>
                    </a:ext>
                  </a:extLst>
                </a:gridCol>
                <a:gridCol w="403047">
                  <a:extLst>
                    <a:ext uri="{9D8B030D-6E8A-4147-A177-3AD203B41FA5}">
                      <a16:colId xmlns:a16="http://schemas.microsoft.com/office/drawing/2014/main" val="3870140656"/>
                    </a:ext>
                  </a:extLst>
                </a:gridCol>
                <a:gridCol w="403047">
                  <a:extLst>
                    <a:ext uri="{9D8B030D-6E8A-4147-A177-3AD203B41FA5}">
                      <a16:colId xmlns:a16="http://schemas.microsoft.com/office/drawing/2014/main" val="4104015566"/>
                    </a:ext>
                  </a:extLst>
                </a:gridCol>
                <a:gridCol w="403047">
                  <a:extLst>
                    <a:ext uri="{9D8B030D-6E8A-4147-A177-3AD203B41FA5}">
                      <a16:colId xmlns:a16="http://schemas.microsoft.com/office/drawing/2014/main" val="4067319109"/>
                    </a:ext>
                  </a:extLst>
                </a:gridCol>
                <a:gridCol w="403047">
                  <a:extLst>
                    <a:ext uri="{9D8B030D-6E8A-4147-A177-3AD203B41FA5}">
                      <a16:colId xmlns:a16="http://schemas.microsoft.com/office/drawing/2014/main" val="1883794696"/>
                    </a:ext>
                  </a:extLst>
                </a:gridCol>
                <a:gridCol w="403047">
                  <a:extLst>
                    <a:ext uri="{9D8B030D-6E8A-4147-A177-3AD203B41FA5}">
                      <a16:colId xmlns:a16="http://schemas.microsoft.com/office/drawing/2014/main" val="3303155573"/>
                    </a:ext>
                  </a:extLst>
                </a:gridCol>
                <a:gridCol w="403047">
                  <a:extLst>
                    <a:ext uri="{9D8B030D-6E8A-4147-A177-3AD203B41FA5}">
                      <a16:colId xmlns:a16="http://schemas.microsoft.com/office/drawing/2014/main" val="1770590469"/>
                    </a:ext>
                  </a:extLst>
                </a:gridCol>
                <a:gridCol w="403047">
                  <a:extLst>
                    <a:ext uri="{9D8B030D-6E8A-4147-A177-3AD203B41FA5}">
                      <a16:colId xmlns:a16="http://schemas.microsoft.com/office/drawing/2014/main" val="1295984146"/>
                    </a:ext>
                  </a:extLst>
                </a:gridCol>
                <a:gridCol w="403047">
                  <a:extLst>
                    <a:ext uri="{9D8B030D-6E8A-4147-A177-3AD203B41FA5}">
                      <a16:colId xmlns:a16="http://schemas.microsoft.com/office/drawing/2014/main" val="2492731406"/>
                    </a:ext>
                  </a:extLst>
                </a:gridCol>
                <a:gridCol w="1367478">
                  <a:extLst>
                    <a:ext uri="{9D8B030D-6E8A-4147-A177-3AD203B41FA5}">
                      <a16:colId xmlns:a16="http://schemas.microsoft.com/office/drawing/2014/main" val="386877993"/>
                    </a:ext>
                  </a:extLst>
                </a:gridCol>
              </a:tblGrid>
              <a:tr h="31096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โครงการ/กิจกรรม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ธ.ค.-62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ม.ค.-63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ก.พ.-63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มี.ค.-63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เม.ย.-63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พ.ค.-63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มิ.ย.-63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ก.ค.-63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ส.ค.-63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ก.ย.-63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หน่วยงาน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7895099"/>
                  </a:ext>
                </a:extLst>
              </a:tr>
              <a:tr h="449175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5166907"/>
                  </a:ext>
                </a:extLst>
              </a:tr>
              <a:tr h="1345122"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1.3. โครงการในสถานประกอบกิจการ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   - นิคมอุตสาหกรรม 63 แห่ง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   - สวนอุตสาหกรรมเครือสหพัฒน์ </a:t>
                      </a:r>
                    </a:p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     19 แห่ง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82/ก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82/ก</a:t>
                      </a:r>
                      <a:endParaRPr lang="th-TH" sz="16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82/ก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u="none" strike="noStrike" dirty="0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63/ข</a:t>
                      </a:r>
                      <a:br>
                        <a:rPr lang="th-TH" sz="1600" b="1" u="none" strike="noStrike" dirty="0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b="1" u="none" strike="noStrike" dirty="0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19/ก</a:t>
                      </a:r>
                      <a:endParaRPr lang="th-TH" sz="1600" b="1" i="0" u="none" strike="noStrike" dirty="0">
                        <a:solidFill>
                          <a:srgbClr val="FF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82/ข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u="none" strike="noStrike" dirty="0">
                          <a:solidFill>
                            <a:srgbClr val="0070C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19/ค</a:t>
                      </a:r>
                      <a:br>
                        <a:rPr lang="th-TH" sz="1600" b="1" u="none" strike="noStrike" dirty="0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b="1" u="none" strike="noStrike" dirty="0">
                          <a:solidFill>
                            <a:srgbClr val="0070C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44/ข</a:t>
                      </a:r>
                      <a:br>
                        <a:rPr lang="th-TH" sz="1600" b="1" u="none" strike="noStrike" dirty="0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b="1" u="none" strike="noStrike" dirty="0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19/ก</a:t>
                      </a:r>
                      <a:endParaRPr lang="th-TH" sz="1600" b="1" i="0" u="none" strike="noStrike" dirty="0">
                        <a:solidFill>
                          <a:srgbClr val="FF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82/ค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หอการค้าจังหวัดลำพูน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การนิคมอุตสาหกรรมภาคเหนือ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-สภาอุตสาหกรรม จ.ลำพูน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-สวัสดิการและคุ้มครองแรงงาน จ.ลำพูน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/>
                </a:tc>
                <a:extLst>
                  <a:ext uri="{0D108BD9-81ED-4DB2-BD59-A6C34878D82A}">
                    <a16:rowId xmlns:a16="http://schemas.microsoft.com/office/drawing/2014/main" val="4255717487"/>
                  </a:ext>
                </a:extLst>
              </a:tr>
              <a:tr h="483728"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2. มีการตั้งด่านชุมชนอัจฉริยะ   </a:t>
                      </a:r>
                    </a:p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 หมุนเวียนครบทุกหมู่บ้าน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57/ก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57/ค</a:t>
                      </a:r>
                      <a:endParaRPr lang="th-TH" sz="16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57/ข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57/ค</a:t>
                      </a:r>
                      <a:endParaRPr lang="th-TH" sz="16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57/ค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u="none" strike="noStrike" dirty="0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0</a:t>
                      </a:r>
                      <a:endParaRPr lang="th-TH" sz="1600" b="1" i="0" u="none" strike="noStrike" dirty="0">
                        <a:solidFill>
                          <a:srgbClr val="FF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57/ง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57/จ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อปท. ทั้ง 57 แห่ง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/>
                </a:tc>
                <a:extLst>
                  <a:ext uri="{0D108BD9-81ED-4DB2-BD59-A6C34878D82A}">
                    <a16:rowId xmlns:a16="http://schemas.microsoft.com/office/drawing/2014/main" val="3116016244"/>
                  </a:ext>
                </a:extLst>
              </a:tr>
              <a:tr h="1197804">
                <a:tc gridSpan="22"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 ก. ประชุมคณะกรรมการหมู่บ้าน เพื่อกำหนดแนวทางการดำเนินงานด่านชุมชน และมาตรการชุมชน พร้อมทั้งเจ้าหน้าที่ได้รับการอบรมในหน้าที่ที่เกี่ยวข้อง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 ข. จัดตั้งด่านชุมชน โดยใช้ทรัพยากรที่มีอยู่ในชุมชน 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 ค. องค์กรปกครองส่วนท้องถิ่น สนับสนุนอุปกรณ์ปฏิบัติงานด่านชุมชน เช่น กระบองไฟ เสื้อสะท้อนแสง กรวยยาง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 ง. ด่านชุมชนมีการจัดเก็บข้อมูลสถิติการเรียกตรวจ ข้อมูลการปฏิบัติงาน อุบัติเหตุทางถนนในพื้นที่ จัดทำเป็นข้อมูลสารสนเทศ โดยสามารถเข้าถึงข้อมูลผ่าน</a:t>
                      </a:r>
                      <a:r>
                        <a:rPr lang="th-TH" sz="1600" u="none" strike="noStrike" dirty="0" err="1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แอปพลิเคชั่น</a:t>
                      </a: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ไลน์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 จ. เชื่อมโยงข้อมูลการปฏิบัติงานผ่านระบบออนไลน์ กับหน่วยงานที่เกี่ยวข้อง เช่น ตำรวจ หน่วยกู้ชีพ เพื่อเพิ่มประสิทธิและคุณภาพของด่านชุมชน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3539272"/>
                  </a:ext>
                </a:extLst>
              </a:tr>
              <a:tr h="1078401"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3. การรณรงค์ ประชาสัมพันธ์การขับขี่</a:t>
                      </a:r>
                    </a:p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ปลอดภัย ผ่านสื่อ</a:t>
                      </a:r>
                      <a:r>
                        <a:rPr lang="th-TH" sz="1600" u="none" strike="noStrike" dirty="0" err="1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ต่างๆ</a:t>
                      </a: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ทุกรูปแบบ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30</a:t>
                      </a:r>
                      <a:b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ครั้ง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40</a:t>
                      </a:r>
                      <a:endParaRPr lang="th-TH" sz="16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30</a:t>
                      </a:r>
                      <a:b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ครั้ง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39</a:t>
                      </a:r>
                      <a:endParaRPr lang="th-TH" sz="16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30</a:t>
                      </a:r>
                      <a:b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ครั้ง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30</a:t>
                      </a:r>
                      <a:endParaRPr lang="th-TH" sz="16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30</a:t>
                      </a:r>
                      <a:b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ครั้ง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30</a:t>
                      </a:r>
                      <a:b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ครั้ง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30</a:t>
                      </a:r>
                      <a:b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ครั้ง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30</a:t>
                      </a:r>
                      <a:b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ครั้ง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30</a:t>
                      </a:r>
                      <a:b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ครั้ง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30</a:t>
                      </a:r>
                      <a:b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ครั้ง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30</a:t>
                      </a:r>
                      <a:b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ครั้ง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- ประชาสัมพันธ์จังหวัดลำพูน</a:t>
                      </a:r>
                      <a:b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- สวท.จังหวัดลำพูน</a:t>
                      </a:r>
                      <a:b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/>
                </a:tc>
                <a:extLst>
                  <a:ext uri="{0D108BD9-81ED-4DB2-BD59-A6C34878D82A}">
                    <a16:rowId xmlns:a16="http://schemas.microsoft.com/office/drawing/2014/main" val="3285108681"/>
                  </a:ext>
                </a:extLst>
              </a:tr>
              <a:tr h="1078401"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4. จัดทำใบอนุญาตขับขี่ให้แก่เด็ก</a:t>
                      </a:r>
                    </a:p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 เยาวชน นักเรียนและนักศึกษา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100</a:t>
                      </a:r>
                      <a:b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คน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136</a:t>
                      </a:r>
                      <a:endParaRPr lang="th-TH" sz="16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100</a:t>
                      </a:r>
                      <a:b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คน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195</a:t>
                      </a:r>
                      <a:endParaRPr lang="th-TH" sz="16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100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คน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184</a:t>
                      </a:r>
                      <a:endParaRPr lang="th-TH" sz="16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100</a:t>
                      </a:r>
                      <a:b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คน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100</a:t>
                      </a:r>
                      <a:b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คน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100</a:t>
                      </a:r>
                      <a:b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คน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100</a:t>
                      </a:r>
                      <a:b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คน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100</a:t>
                      </a:r>
                      <a:b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คน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100</a:t>
                      </a:r>
                      <a:b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คน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100</a:t>
                      </a:r>
                      <a:b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คน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-สำนักงานขนส่งจังหวัดลำพูน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-ศึกษาธิการจังหวัดลำพูน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7897" marR="7897" marT="7897" marB="0"/>
                </a:tc>
                <a:extLst>
                  <a:ext uri="{0D108BD9-81ED-4DB2-BD59-A6C34878D82A}">
                    <a16:rowId xmlns:a16="http://schemas.microsoft.com/office/drawing/2014/main" val="2245084251"/>
                  </a:ext>
                </a:extLst>
              </a:tr>
            </a:tbl>
          </a:graphicData>
        </a:graphic>
      </p:graphicFrame>
      <p:sp>
        <p:nvSpPr>
          <p:cNvPr id="5" name="สี่เหลี่ยมผืนผ้า 4">
            <a:extLst>
              <a:ext uri="{FF2B5EF4-FFF2-40B4-BE49-F238E27FC236}">
                <a16:creationId xmlns:a16="http://schemas.microsoft.com/office/drawing/2014/main" id="{E8B6D707-9A33-4429-81B7-486A5C7189D0}"/>
              </a:ext>
            </a:extLst>
          </p:cNvPr>
          <p:cNvSpPr/>
          <p:nvPr/>
        </p:nvSpPr>
        <p:spPr>
          <a:xfrm>
            <a:off x="169817" y="58525"/>
            <a:ext cx="11861084" cy="40011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>
            <a:spAutoFit/>
          </a:bodyPr>
          <a:lstStyle/>
          <a:p>
            <a:pPr algn="ctr" fontAlgn="b"/>
            <a:r>
              <a:rPr lang="th-TH" sz="20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3. มาตรการการปลูกจิตสำนึก/สร้างวัฒนธรรมความปลอดภัยในการขับขี่ (ต่อ)</a:t>
            </a:r>
          </a:p>
        </p:txBody>
      </p:sp>
    </p:spTree>
    <p:extLst>
      <p:ext uri="{BB962C8B-B14F-4D97-AF65-F5344CB8AC3E}">
        <p14:creationId xmlns:p14="http://schemas.microsoft.com/office/powerpoint/2010/main" val="39440791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ตาราง 3">
            <a:extLst>
              <a:ext uri="{FF2B5EF4-FFF2-40B4-BE49-F238E27FC236}">
                <a16:creationId xmlns:a16="http://schemas.microsoft.com/office/drawing/2014/main" id="{FBB5DE21-7130-422D-BC71-EC88A46E29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2852880"/>
              </p:ext>
            </p:extLst>
          </p:nvPr>
        </p:nvGraphicFramePr>
        <p:xfrm>
          <a:off x="104502" y="182340"/>
          <a:ext cx="11939452" cy="6432685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1823828">
                  <a:extLst>
                    <a:ext uri="{9D8B030D-6E8A-4147-A177-3AD203B41FA5}">
                      <a16:colId xmlns:a16="http://schemas.microsoft.com/office/drawing/2014/main" val="225918995"/>
                    </a:ext>
                  </a:extLst>
                </a:gridCol>
                <a:gridCol w="474342">
                  <a:extLst>
                    <a:ext uri="{9D8B030D-6E8A-4147-A177-3AD203B41FA5}">
                      <a16:colId xmlns:a16="http://schemas.microsoft.com/office/drawing/2014/main" val="2297761307"/>
                    </a:ext>
                  </a:extLst>
                </a:gridCol>
                <a:gridCol w="430217">
                  <a:extLst>
                    <a:ext uri="{9D8B030D-6E8A-4147-A177-3AD203B41FA5}">
                      <a16:colId xmlns:a16="http://schemas.microsoft.com/office/drawing/2014/main" val="4060617266"/>
                    </a:ext>
                  </a:extLst>
                </a:gridCol>
                <a:gridCol w="485372">
                  <a:extLst>
                    <a:ext uri="{9D8B030D-6E8A-4147-A177-3AD203B41FA5}">
                      <a16:colId xmlns:a16="http://schemas.microsoft.com/office/drawing/2014/main" val="255782084"/>
                    </a:ext>
                  </a:extLst>
                </a:gridCol>
                <a:gridCol w="430217">
                  <a:extLst>
                    <a:ext uri="{9D8B030D-6E8A-4147-A177-3AD203B41FA5}">
                      <a16:colId xmlns:a16="http://schemas.microsoft.com/office/drawing/2014/main" val="3159716590"/>
                    </a:ext>
                  </a:extLst>
                </a:gridCol>
                <a:gridCol w="455958">
                  <a:extLst>
                    <a:ext uri="{9D8B030D-6E8A-4147-A177-3AD203B41FA5}">
                      <a16:colId xmlns:a16="http://schemas.microsoft.com/office/drawing/2014/main" val="1599272916"/>
                    </a:ext>
                  </a:extLst>
                </a:gridCol>
                <a:gridCol w="408157">
                  <a:extLst>
                    <a:ext uri="{9D8B030D-6E8A-4147-A177-3AD203B41FA5}">
                      <a16:colId xmlns:a16="http://schemas.microsoft.com/office/drawing/2014/main" val="3925205996"/>
                    </a:ext>
                  </a:extLst>
                </a:gridCol>
                <a:gridCol w="485372">
                  <a:extLst>
                    <a:ext uri="{9D8B030D-6E8A-4147-A177-3AD203B41FA5}">
                      <a16:colId xmlns:a16="http://schemas.microsoft.com/office/drawing/2014/main" val="3651170976"/>
                    </a:ext>
                  </a:extLst>
                </a:gridCol>
                <a:gridCol w="507438">
                  <a:extLst>
                    <a:ext uri="{9D8B030D-6E8A-4147-A177-3AD203B41FA5}">
                      <a16:colId xmlns:a16="http://schemas.microsoft.com/office/drawing/2014/main" val="3512644039"/>
                    </a:ext>
                  </a:extLst>
                </a:gridCol>
                <a:gridCol w="441248">
                  <a:extLst>
                    <a:ext uri="{9D8B030D-6E8A-4147-A177-3AD203B41FA5}">
                      <a16:colId xmlns:a16="http://schemas.microsoft.com/office/drawing/2014/main" val="2721696209"/>
                    </a:ext>
                  </a:extLst>
                </a:gridCol>
                <a:gridCol w="408157">
                  <a:extLst>
                    <a:ext uri="{9D8B030D-6E8A-4147-A177-3AD203B41FA5}">
                      <a16:colId xmlns:a16="http://schemas.microsoft.com/office/drawing/2014/main" val="4085682719"/>
                    </a:ext>
                  </a:extLst>
                </a:gridCol>
                <a:gridCol w="441248">
                  <a:extLst>
                    <a:ext uri="{9D8B030D-6E8A-4147-A177-3AD203B41FA5}">
                      <a16:colId xmlns:a16="http://schemas.microsoft.com/office/drawing/2014/main" val="125642849"/>
                    </a:ext>
                  </a:extLst>
                </a:gridCol>
                <a:gridCol w="408157">
                  <a:extLst>
                    <a:ext uri="{9D8B030D-6E8A-4147-A177-3AD203B41FA5}">
                      <a16:colId xmlns:a16="http://schemas.microsoft.com/office/drawing/2014/main" val="2610414072"/>
                    </a:ext>
                  </a:extLst>
                </a:gridCol>
                <a:gridCol w="474342">
                  <a:extLst>
                    <a:ext uri="{9D8B030D-6E8A-4147-A177-3AD203B41FA5}">
                      <a16:colId xmlns:a16="http://schemas.microsoft.com/office/drawing/2014/main" val="1511156144"/>
                    </a:ext>
                  </a:extLst>
                </a:gridCol>
                <a:gridCol w="352998">
                  <a:extLst>
                    <a:ext uri="{9D8B030D-6E8A-4147-A177-3AD203B41FA5}">
                      <a16:colId xmlns:a16="http://schemas.microsoft.com/office/drawing/2014/main" val="699260499"/>
                    </a:ext>
                  </a:extLst>
                </a:gridCol>
                <a:gridCol w="352998">
                  <a:extLst>
                    <a:ext uri="{9D8B030D-6E8A-4147-A177-3AD203B41FA5}">
                      <a16:colId xmlns:a16="http://schemas.microsoft.com/office/drawing/2014/main" val="3024328366"/>
                    </a:ext>
                  </a:extLst>
                </a:gridCol>
                <a:gridCol w="352998">
                  <a:extLst>
                    <a:ext uri="{9D8B030D-6E8A-4147-A177-3AD203B41FA5}">
                      <a16:colId xmlns:a16="http://schemas.microsoft.com/office/drawing/2014/main" val="492730273"/>
                    </a:ext>
                  </a:extLst>
                </a:gridCol>
                <a:gridCol w="352998">
                  <a:extLst>
                    <a:ext uri="{9D8B030D-6E8A-4147-A177-3AD203B41FA5}">
                      <a16:colId xmlns:a16="http://schemas.microsoft.com/office/drawing/2014/main" val="2507984527"/>
                    </a:ext>
                  </a:extLst>
                </a:gridCol>
                <a:gridCol w="352998">
                  <a:extLst>
                    <a:ext uri="{9D8B030D-6E8A-4147-A177-3AD203B41FA5}">
                      <a16:colId xmlns:a16="http://schemas.microsoft.com/office/drawing/2014/main" val="3322382843"/>
                    </a:ext>
                  </a:extLst>
                </a:gridCol>
                <a:gridCol w="352998">
                  <a:extLst>
                    <a:ext uri="{9D8B030D-6E8A-4147-A177-3AD203B41FA5}">
                      <a16:colId xmlns:a16="http://schemas.microsoft.com/office/drawing/2014/main" val="1863311634"/>
                    </a:ext>
                  </a:extLst>
                </a:gridCol>
                <a:gridCol w="352998">
                  <a:extLst>
                    <a:ext uri="{9D8B030D-6E8A-4147-A177-3AD203B41FA5}">
                      <a16:colId xmlns:a16="http://schemas.microsoft.com/office/drawing/2014/main" val="1416542457"/>
                    </a:ext>
                  </a:extLst>
                </a:gridCol>
                <a:gridCol w="1794413">
                  <a:extLst>
                    <a:ext uri="{9D8B030D-6E8A-4147-A177-3AD203B41FA5}">
                      <a16:colId xmlns:a16="http://schemas.microsoft.com/office/drawing/2014/main" val="2083158876"/>
                    </a:ext>
                  </a:extLst>
                </a:gridCol>
              </a:tblGrid>
              <a:tr h="266565">
                <a:tc gridSpan="22"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4. มาตรการด้านวิศวกรรมจราจร/ สิ่งแวดล้อม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40116" marR="140116" marT="70058" marB="70058" anchor="b"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5239395"/>
                  </a:ext>
                </a:extLst>
              </a:tr>
              <a:tr h="26656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โครงการ/กิจกรรม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40116" marR="140116" marT="70058" marB="70058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ธ.ค.-62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40116" marR="140116" marT="70058" marB="70058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ม.ค.-63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40116" marR="140116" marT="70058" marB="70058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ก.พ.-63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40116" marR="140116" marT="70058" marB="70058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มี.ค.-63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40116" marR="140116" marT="70058" marB="70058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เม.ย.-63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40116" marR="140116" marT="70058" marB="70058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พ.ค.-63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40116" marR="140116" marT="70058" marB="70058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มิ.ย.-63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40116" marR="140116" marT="70058" marB="70058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ก.ค.-63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40116" marR="140116" marT="70058" marB="70058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ส.ค.-63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40116" marR="140116" marT="70058" marB="70058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ก.ย.-63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40116" marR="140116" marT="70058" marB="70058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หน่วยงาน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40116" marR="140116" marT="70058" marB="70058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9499248"/>
                  </a:ext>
                </a:extLst>
              </a:tr>
              <a:tr h="377751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686" marR="9686" marT="96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686" marR="9686" marT="9686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686" marR="9686" marT="96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686" marR="9686" marT="9686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686" marR="9686" marT="96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686" marR="9686" marT="9686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686" marR="9686" marT="96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686" marR="9686" marT="96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686" marR="9686" marT="96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686" marR="9686" marT="96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686" marR="9686" marT="96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686" marR="9686" marT="96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686" marR="9686" marT="96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686" marR="9686" marT="96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686" marR="9686" marT="96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686" marR="9686" marT="96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686" marR="9686" marT="96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686" marR="9686" marT="96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686" marR="9686" marT="968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686" marR="9686" marT="9686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0012429"/>
                  </a:ext>
                </a:extLst>
              </a:tr>
              <a:tr h="1094512"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1.โครงการแก้ไขจุดเสี่ยง 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   จุดอันตรายให้มี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   ความปลอดภัยต่อการขับขี่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686" marR="9686" marT="9686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ขั้นตอน </a:t>
                      </a:r>
                      <a:b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ที่ 1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686" marR="9686" marT="96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51/1</a:t>
                      </a: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.</a:t>
                      </a:r>
                      <a:endParaRPr lang="th-TH" sz="1600" b="1" i="0" u="none" strike="noStrike" dirty="0">
                        <a:solidFill>
                          <a:srgbClr val="0070C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686" marR="9686" marT="9686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ขั้นตอน</a:t>
                      </a:r>
                      <a:b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ที่ 1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686" marR="9686" marT="96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51/2</a:t>
                      </a: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.</a:t>
                      </a:r>
                      <a:endParaRPr lang="th-TH" sz="1600" b="1" i="0" u="none" strike="noStrike" dirty="0">
                        <a:solidFill>
                          <a:srgbClr val="0070C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686" marR="9686" marT="9686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ขั้นตอน</a:t>
                      </a:r>
                      <a:b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ที่ 2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686" marR="9686" marT="96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51/2</a:t>
                      </a: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.</a:t>
                      </a:r>
                      <a:endParaRPr lang="th-TH" sz="1600" b="1" i="0" u="none" strike="noStrike" dirty="0">
                        <a:solidFill>
                          <a:srgbClr val="0070C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686" marR="9686" marT="9686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ขั้นตอน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ที่ 2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686" marR="9686" marT="96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686" marR="9686" marT="96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ขั้นตอน</a:t>
                      </a:r>
                      <a:b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ที่ 3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686" marR="9686" marT="96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686" marR="9686" marT="96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ขั้นตอน</a:t>
                      </a:r>
                      <a:b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ที่ 4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686" marR="9686" marT="96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686" marR="9686" marT="96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ขั้นตอน </a:t>
                      </a:r>
                      <a:b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ที่ 4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686" marR="9686" marT="96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686" marR="9686" marT="96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686" marR="9686" marT="96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686" marR="9686" marT="96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686" marR="9686" marT="96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686" marR="9686" marT="96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686" marR="9686" marT="96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686" marR="9686" marT="968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- ทางหลวงลำพูน</a:t>
                      </a:r>
                      <a:b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- ทางหลวงชนบทลำพูน</a:t>
                      </a:r>
                      <a:b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- โยธาธิการและผังเมือง</a:t>
                      </a:r>
                      <a:b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- อบจ.ลำพูน</a:t>
                      </a:r>
                      <a:b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686" marR="9686" marT="9686" marB="0"/>
                </a:tc>
                <a:extLst>
                  <a:ext uri="{0D108BD9-81ED-4DB2-BD59-A6C34878D82A}">
                    <a16:rowId xmlns:a16="http://schemas.microsoft.com/office/drawing/2014/main" val="4064355517"/>
                  </a:ext>
                </a:extLst>
              </a:tr>
              <a:tr h="1078939">
                <a:tc gridSpan="22"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ก. สำรวจจุดเสี่ยง วิเคราะห์ความเสี่ยงและแนวทางแก้ไขบนถนนในความรับผิดชอบ 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ข. ดำเนินการแก้ไขจุดเสี่ยงเบื้องต้น บนถนนในความรับผิดชอบ 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ค. จัดทำแผนงาน โครงการ งบประมาณในการปรับปรุงแก้ไขจุดเสี่ยงบนถนนที่รับผิดชอบ / ปรับแผนงบประมาณของหน่วยงานเพื่อแก้ไขจุดเสี่ยง        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ง. ดำเนินการแก้ไขจุดเสี่ยงบนถนนที่รับผิดชอบให้มีความปลอดภัยตามหลักวิศวกรรมจราจร 100 % (กรณีมีการของบประมาณ/ปรับแผนงบประมาณ)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40116" marR="140116" marT="70058" marB="70058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686" marR="9686" marT="9686" marB="0" anchor="b"/>
                </a:tc>
                <a:extLst>
                  <a:ext uri="{0D108BD9-81ED-4DB2-BD59-A6C34878D82A}">
                    <a16:rowId xmlns:a16="http://schemas.microsoft.com/office/drawing/2014/main" val="2638951171"/>
                  </a:ext>
                </a:extLst>
              </a:tr>
              <a:tr h="1278544"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2. โครงการป้องกันอุบัติเหตุทางตัดรางรถไฟ 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686" marR="9686" marT="9686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ขั้นตอน </a:t>
                      </a:r>
                      <a:b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ที่ 1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686" marR="9686" marT="96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13/ก</a:t>
                      </a:r>
                      <a:endParaRPr lang="th-TH" sz="16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686" marR="9686" marT="9686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ขั้นตอน </a:t>
                      </a:r>
                      <a:b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ที่ 2,3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686" marR="9686" marT="96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13/ค</a:t>
                      </a:r>
                      <a:endParaRPr lang="th-TH" sz="16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686" marR="9686" marT="9686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ขั้นตอน </a:t>
                      </a:r>
                      <a:b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ที่ 4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686" marR="9686" marT="96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13/ค</a:t>
                      </a:r>
                      <a:endParaRPr lang="th-TH" sz="16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686" marR="9686" marT="9686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ขั้นตอน </a:t>
                      </a:r>
                      <a:b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ที่ 5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686" marR="9686" marT="96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686" marR="9686" marT="96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ขั้นตอน 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ที่ 5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686" marR="9686" marT="96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686" marR="9686" marT="96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ขั้นตอน </a:t>
                      </a:r>
                      <a:b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ที่ 5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686" marR="9686" marT="96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686" marR="9686" marT="96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ขั้นตอน </a:t>
                      </a:r>
                      <a:b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ที่ 5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686" marR="9686" marT="96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686" marR="9686" marT="96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686" marR="9686" marT="96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686" marR="9686" marT="96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686" marR="9686" marT="96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686" marR="9686" marT="96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686" marR="9686" marT="96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686" marR="9686" marT="968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- ทางหลวงลำพูน</a:t>
                      </a:r>
                      <a:b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- ทางหลวงชนบทลำพูน</a:t>
                      </a:r>
                      <a:b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- อบจ.ลำพูน</a:t>
                      </a:r>
                      <a:b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-การรถไฟแห่งประเทศไทย</a:t>
                      </a:r>
                      <a:b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- อปท.ที่มีถนนเลียบทางรถไฟ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686" marR="9686" marT="9686" marB="0"/>
                </a:tc>
                <a:extLst>
                  <a:ext uri="{0D108BD9-81ED-4DB2-BD59-A6C34878D82A}">
                    <a16:rowId xmlns:a16="http://schemas.microsoft.com/office/drawing/2014/main" val="929612474"/>
                  </a:ext>
                </a:extLst>
              </a:tr>
              <a:tr h="1317289">
                <a:tc gridSpan="22"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ก. สำรวจจุดเสี่ยงการเกิดอุบัติเหตุจัดตัดทางรถไฟ ที่ไม่มีเครื่องหมายเตือน ป้องกัน 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ข. ประสานการรถไฟเพื่อร่วมออกแบบ เครื่องหมาย/เครื่องป้องกันการเกิดอุบัติเหตุบริเวณจุดตัดทางรถไฟ        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ค. ดำเนินการจัดทำเครื่องหมาย/เครื่องป้องกันการเกิดอุบัติเหตุบริเวณจุดตัดทางรถไฟให้มีความปลอดภัยในเบื้องต้น   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ง. จัดทำแผนงานโครงการ งบประมาณ / ปรับแผนงบประมาณของหน่วยงานเพื่อแก้ไขจุดเสี่ยง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จ. ดำเนินการจัดทำเครื่องหมาย/เครื่องป้องกันการเกิดอุบัติเหตุบริเวณจุดตัดทางรถไฟให้มีความปลอดภัยใน 100 % (กรณีมีการของบประมาณ/ปรับแผนงบประมาณ)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40116" marR="140116" marT="70058" marB="70058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686" marR="9686" marT="9686" marB="0" anchor="b"/>
                </a:tc>
                <a:extLst>
                  <a:ext uri="{0D108BD9-81ED-4DB2-BD59-A6C34878D82A}">
                    <a16:rowId xmlns:a16="http://schemas.microsoft.com/office/drawing/2014/main" val="22107117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82803119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VTI">
  <a:themeElements>
    <a:clrScheme name="AnalogousFromLightSeedRightStep">
      <a:dk1>
        <a:srgbClr val="000000"/>
      </a:dk1>
      <a:lt1>
        <a:srgbClr val="FFFFFF"/>
      </a:lt1>
      <a:dk2>
        <a:srgbClr val="274124"/>
      </a:dk2>
      <a:lt2>
        <a:srgbClr val="EAEAEE"/>
      </a:lt2>
      <a:accent1>
        <a:srgbClr val="9FA54C"/>
      </a:accent1>
      <a:accent2>
        <a:srgbClr val="76B03A"/>
      </a:accent2>
      <a:accent3>
        <a:srgbClr val="3CB72F"/>
      </a:accent3>
      <a:accent4>
        <a:srgbClr val="2FB75B"/>
      </a:accent4>
      <a:accent5>
        <a:srgbClr val="34B392"/>
      </a:accent5>
      <a:accent6>
        <a:srgbClr val="29AEC6"/>
      </a:accent6>
      <a:hlink>
        <a:srgbClr val="837FBA"/>
      </a:hlink>
      <a:folHlink>
        <a:srgbClr val="848484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VTI" id="{ABE3C30C-0FC0-4450-828E-52DE70F1BCCB}" vid="{A6E2497D-935A-4CFD-B9FD-6DCB15FA68BF}"/>
    </a:ext>
  </a:extLst>
</a:theme>
</file>

<file path=ppt/theme/theme2.xml><?xml version="1.0" encoding="utf-8"?>
<a:theme xmlns:a="http://schemas.openxmlformats.org/drawingml/2006/main" name="ย้อนยุค">
  <a:themeElements>
    <a:clrScheme name="ย้อนยุค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ย้อนยุค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ย้อนยุค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3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2662</TotalTime>
  <Words>2767</Words>
  <Application>Microsoft Office PowerPoint</Application>
  <PresentationFormat>แบบจอกว้าง</PresentationFormat>
  <Paragraphs>791</Paragraphs>
  <Slides>19</Slides>
  <Notes>1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5</vt:i4>
      </vt:variant>
      <vt:variant>
        <vt:lpstr>ธีม</vt:lpstr>
      </vt:variant>
      <vt:variant>
        <vt:i4>2</vt:i4>
      </vt:variant>
      <vt:variant>
        <vt:lpstr>ชื่อเรื่องสไลด์</vt:lpstr>
      </vt:variant>
      <vt:variant>
        <vt:i4>19</vt:i4>
      </vt:variant>
    </vt:vector>
  </HeadingPairs>
  <TitlesOfParts>
    <vt:vector size="26" baseType="lpstr">
      <vt:lpstr>Athiti Medium</vt:lpstr>
      <vt:lpstr>Calibri Light</vt:lpstr>
      <vt:lpstr>TH SarabunIT๙</vt:lpstr>
      <vt:lpstr>Calibri</vt:lpstr>
      <vt:lpstr>Arial</vt:lpstr>
      <vt:lpstr>RetrospectVTI</vt:lpstr>
      <vt:lpstr>ย้อนยุค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ความสำคัญของการตรวจจับความเร็ว</dc:title>
  <dc:creator>KAWEEWAT HOLTBY</dc:creator>
  <cp:lastModifiedBy>DDPM-USER</cp:lastModifiedBy>
  <cp:revision>203</cp:revision>
  <cp:lastPrinted>2020-02-18T06:49:17Z</cp:lastPrinted>
  <dcterms:created xsi:type="dcterms:W3CDTF">2019-11-20T10:52:49Z</dcterms:created>
  <dcterms:modified xsi:type="dcterms:W3CDTF">2020-02-18T06:50:28Z</dcterms:modified>
</cp:coreProperties>
</file>