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0DEF6E2-AF9D-4C9C-A46D-39B30C08DEF8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90E5A7F-9253-4EF9-BA91-10175E377F70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6957"/>
            <a:ext cx="9144000" cy="508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1470025"/>
          </a:xfrm>
        </p:spPr>
        <p:txBody>
          <a:bodyPr>
            <a:noAutofit/>
          </a:bodyPr>
          <a:lstStyle/>
          <a:p>
            <a:r>
              <a:rPr lang="th-TH" sz="6000" b="1" dirty="0" smtClean="0">
                <a:solidFill>
                  <a:srgbClr val="C00000"/>
                </a:solidFill>
                <a:latin typeface="TH SarabunIT๙" pitchFamily="34" charset="-34"/>
                <a:cs typeface="TH SarabunIT๙" pitchFamily="34" charset="-34"/>
              </a:rPr>
              <a:t>สรุปสถานการณ์ภัยแล้งจังหวัดลำพูน </a:t>
            </a:r>
            <a:br>
              <a:rPr lang="th-TH" sz="6000" b="1" dirty="0" smtClean="0">
                <a:solidFill>
                  <a:srgbClr val="C0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6000" b="1" dirty="0" smtClean="0">
                <a:solidFill>
                  <a:srgbClr val="C00000"/>
                </a:solidFill>
                <a:latin typeface="TH SarabunIT๙" pitchFamily="34" charset="-34"/>
                <a:cs typeface="TH SarabunIT๙" pitchFamily="34" charset="-34"/>
              </a:rPr>
              <a:t>พ.ศ.2563</a:t>
            </a:r>
            <a:endParaRPr lang="en-US" sz="6000" b="1" dirty="0">
              <a:solidFill>
                <a:srgbClr val="C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512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/>
          </a:bodyPr>
          <a:lstStyle/>
          <a:p>
            <a:r>
              <a:rPr lang="th-TH" sz="4600" b="1" dirty="0" smtClean="0">
                <a:solidFill>
                  <a:srgbClr val="C00000"/>
                </a:solidFill>
                <a:latin typeface="TH SarabunIT๙" pitchFamily="34" charset="-34"/>
                <a:cs typeface="TH SarabunIT๙" pitchFamily="34" charset="-34"/>
              </a:rPr>
              <a:t>พื้นที่เสี่ยงขาดแคลนน้ำเพื่อการอุปโภคบริโภค</a:t>
            </a:r>
            <a:endParaRPr lang="en-US" sz="4600" b="1" dirty="0">
              <a:solidFill>
                <a:srgbClr val="C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003612"/>
              </p:ext>
            </p:extLst>
          </p:nvPr>
        </p:nvGraphicFramePr>
        <p:xfrm>
          <a:off x="1505682" y="1870318"/>
          <a:ext cx="60960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484"/>
                <a:gridCol w="1584176"/>
                <a:gridCol w="1728192"/>
                <a:gridCol w="18121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ลำดับ</a:t>
                      </a:r>
                      <a:endParaRPr lang="en-US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อำเภอ</a:t>
                      </a:r>
                      <a:endParaRPr lang="en-US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ตำบล</a:t>
                      </a:r>
                      <a:endParaRPr lang="en-US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หมู่บ้าน</a:t>
                      </a:r>
                      <a:endParaRPr lang="en-US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เมืองลำพูน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14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ป่าซาง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บ้านโฮ่ง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แม่ทา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28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28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ลี้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54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54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ทุ่งหัวช้าง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เวียงหนองล่อง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6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7 อำเภอ</a:t>
                      </a:r>
                      <a:endParaRPr lang="en-US" sz="26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24 ตำบล</a:t>
                      </a:r>
                      <a:endParaRPr lang="en-US" sz="26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115 หมู่บ้าน</a:t>
                      </a:r>
                      <a:endParaRPr lang="en-US" sz="26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696236" y="1500986"/>
            <a:ext cx="2268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ข้อมูลวันที่ 18 กุมภาพันธ์ 2563</a:t>
            </a:r>
            <a:endParaRPr lang="en-US" dirty="0"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2775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534400" cy="758952"/>
          </a:xfrm>
        </p:spPr>
        <p:txBody>
          <a:bodyPr>
            <a:noAutofit/>
          </a:bodyPr>
          <a:lstStyle/>
          <a:p>
            <a:r>
              <a:rPr lang="th-TH" sz="4600" b="1" dirty="0" smtClean="0">
                <a:solidFill>
                  <a:srgbClr val="C00000"/>
                </a:solidFill>
                <a:latin typeface="TH SarabunIT๙" pitchFamily="34" charset="-34"/>
                <a:cs typeface="TH SarabunIT๙" pitchFamily="34" charset="-34"/>
              </a:rPr>
              <a:t>มาตรการให้ความช่วยเหลือระยะเร่งด่วน</a:t>
            </a:r>
            <a:endParaRPr lang="en-US" sz="4600" b="1" dirty="0">
              <a:solidFill>
                <a:srgbClr val="C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088903"/>
              </p:ext>
            </p:extLst>
          </p:nvPr>
        </p:nvGraphicFramePr>
        <p:xfrm>
          <a:off x="755576" y="1556792"/>
          <a:ext cx="7704856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1512168"/>
                <a:gridCol w="1080120"/>
                <a:gridCol w="1008112"/>
                <a:gridCol w="936104"/>
                <a:gridCol w="1080120"/>
                <a:gridCol w="11521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600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ลำดับ</a:t>
                      </a:r>
                      <a:endParaRPr lang="en-US" sz="2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 smtClean="0">
                          <a:latin typeface="TH SarabunIT๙" pitchFamily="34" charset="-34"/>
                          <a:cs typeface="TH SarabunIT๙" pitchFamily="34" charset="-34"/>
                        </a:rPr>
                        <a:t>อำเภอ</a:t>
                      </a:r>
                      <a:endParaRPr lang="en-US" sz="2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 smtClean="0">
                          <a:latin typeface="TH SarabunIT๙" pitchFamily="34" charset="-34"/>
                          <a:cs typeface="TH SarabunIT๙" pitchFamily="34" charset="-34"/>
                        </a:rPr>
                        <a:t>แจก</a:t>
                      </a:r>
                      <a:endParaRPr lang="en-US" sz="2600" dirty="0" smtClean="0"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6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จ่ายน้ำ</a:t>
                      </a:r>
                      <a:endParaRPr lang="en-US" sz="2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 smtClean="0">
                          <a:latin typeface="TH SarabunIT๙" pitchFamily="34" charset="-34"/>
                          <a:cs typeface="TH SarabunIT๙" pitchFamily="34" charset="-34"/>
                        </a:rPr>
                        <a:t>สูบน้ำ</a:t>
                      </a:r>
                      <a:endParaRPr lang="en-US" sz="2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กั้นฝาย</a:t>
                      </a:r>
                      <a:endParaRPr lang="en-US" sz="2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 smtClean="0">
                          <a:latin typeface="TH SarabunIT๙" pitchFamily="34" charset="-34"/>
                          <a:cs typeface="TH SarabunIT๙" pitchFamily="34" charset="-34"/>
                        </a:rPr>
                        <a:t>ขุดลอก</a:t>
                      </a:r>
                      <a:endParaRPr lang="en-US" sz="2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เจาะบ่อบาดาล</a:t>
                      </a:r>
                      <a:endParaRPr lang="en-US" sz="2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เมืองลำพูน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14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ป่าซาง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บ้านโฮ่ง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แม่ทา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28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15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ลี้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54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ทุ่งหัวช้าง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7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เวียงหนองล่อง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-</a:t>
                      </a:r>
                      <a:endParaRPr lang="en-US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6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7 </a:t>
                      </a:r>
                      <a:endParaRPr lang="en-US" sz="2400" b="1" dirty="0" smtClean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อำเภอ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108 หมู่บ้าน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10 </a:t>
                      </a:r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หมู่บ้าน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15 </a:t>
                      </a:r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หมู่บ้าน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 </a:t>
                      </a:r>
                      <a:endParaRPr lang="en-US" sz="2400" b="1" dirty="0" smtClean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หมู่บ้าน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4 </a:t>
                      </a:r>
                      <a:endParaRPr lang="en-US" sz="2400" b="1" dirty="0" smtClean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/>
                      <a:r>
                        <a:rPr lang="th-TH" sz="2400" b="1" dirty="0" smtClean="0">
                          <a:solidFill>
                            <a:srgbClr val="C0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หมู่บ้าน</a:t>
                      </a:r>
                      <a:endParaRPr lang="en-US" sz="2400" b="1" dirty="0">
                        <a:solidFill>
                          <a:srgbClr val="C0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692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/>
          </a:bodyPr>
          <a:lstStyle/>
          <a:p>
            <a:r>
              <a:rPr lang="th-TH" sz="4600" b="1" dirty="0" smtClean="0">
                <a:solidFill>
                  <a:srgbClr val="00B050"/>
                </a:solidFill>
                <a:latin typeface="TH SarabunIT๙" pitchFamily="34" charset="-34"/>
                <a:cs typeface="TH SarabunIT๙" pitchFamily="34" charset="-34"/>
              </a:rPr>
              <a:t>พื้นที่เสี่ยงขาดแคลนน้ำ</a:t>
            </a:r>
            <a:r>
              <a:rPr lang="th-TH" sz="4600" b="1" dirty="0">
                <a:solidFill>
                  <a:srgbClr val="00B050"/>
                </a:solidFill>
                <a:latin typeface="TH SarabunIT๙" pitchFamily="34" charset="-34"/>
                <a:cs typeface="TH SarabunIT๙" pitchFamily="34" charset="-34"/>
              </a:rPr>
              <a:t>เพื่อ</a:t>
            </a:r>
            <a:r>
              <a:rPr lang="th-TH" sz="4600" b="1" dirty="0" smtClean="0">
                <a:solidFill>
                  <a:srgbClr val="00B050"/>
                </a:solidFill>
                <a:latin typeface="TH SarabunIT๙" pitchFamily="34" charset="-34"/>
                <a:cs typeface="TH SarabunIT๙" pitchFamily="34" charset="-34"/>
              </a:rPr>
              <a:t>การเกษตร</a:t>
            </a:r>
            <a:endParaRPr lang="en-US" sz="4600" b="1" dirty="0">
              <a:solidFill>
                <a:srgbClr val="00B05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664118"/>
              </p:ext>
            </p:extLst>
          </p:nvPr>
        </p:nvGraphicFramePr>
        <p:xfrm>
          <a:off x="1475656" y="2132856"/>
          <a:ext cx="60960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484"/>
                <a:gridCol w="1584176"/>
                <a:gridCol w="1728192"/>
                <a:gridCol w="18121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ลำดับ</a:t>
                      </a:r>
                      <a:endParaRPr lang="en-US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อำเภอ</a:t>
                      </a:r>
                      <a:endParaRPr lang="en-US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ตำบล</a:t>
                      </a:r>
                      <a:endParaRPr lang="en-US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หมู่บ้าน</a:t>
                      </a:r>
                      <a:endParaRPr lang="en-US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เมืองลำพูน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ป่าซาง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บ้านโฮ่ง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4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ลี้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99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ทุ่งหัวช้าง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3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28</a:t>
                      </a:r>
                      <a:endParaRPr lang="en-US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5</a:t>
                      </a:r>
                      <a:r>
                        <a:rPr lang="th-TH" sz="2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อำเภอ</a:t>
                      </a:r>
                      <a:endParaRPr lang="en-US" sz="2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r>
                        <a:rPr lang="th-TH" sz="2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4 ตำบล</a:t>
                      </a:r>
                      <a:endParaRPr lang="en-US" sz="2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</a:t>
                      </a:r>
                      <a:r>
                        <a:rPr lang="en-US" sz="2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32</a:t>
                      </a:r>
                      <a:r>
                        <a:rPr lang="th-TH" sz="26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หมู่บ้าน</a:t>
                      </a:r>
                      <a:endParaRPr lang="en-US" sz="26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696236" y="1500986"/>
            <a:ext cx="2268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ข้อมูลวันที่ 1</a:t>
            </a:r>
            <a:r>
              <a:rPr lang="en-US" dirty="0" smtClean="0">
                <a:latin typeface="TH SarabunIT๙" pitchFamily="34" charset="-34"/>
                <a:cs typeface="TH SarabunIT๙" pitchFamily="34" charset="-34"/>
              </a:rPr>
              <a:t>4</a:t>
            </a:r>
            <a:r>
              <a:rPr lang="th-TH" dirty="0" smtClean="0">
                <a:latin typeface="TH SarabunIT๙" pitchFamily="34" charset="-34"/>
                <a:cs typeface="TH SarabunIT๙" pitchFamily="34" charset="-34"/>
              </a:rPr>
              <a:t> กุมภาพันธ์ 2563</a:t>
            </a:r>
            <a:endParaRPr lang="en-US" dirty="0"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458166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49</TotalTime>
  <Words>205</Words>
  <Application>Microsoft Office PowerPoint</Application>
  <PresentationFormat>On-screen Show (4:3)</PresentationFormat>
  <Paragraphs>134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Civic</vt:lpstr>
      <vt:lpstr>สรุปสถานการณ์ภัยแล้งจังหวัดลำพูน  พ.ศ.2563</vt:lpstr>
      <vt:lpstr>พื้นที่เสี่ยงขาดแคลนน้ำเพื่อการอุปโภคบริโภค</vt:lpstr>
      <vt:lpstr>มาตรการให้ความช่วยเหลือระยะเร่งด่วน</vt:lpstr>
      <vt:lpstr>พื้นที่เสี่ยงขาดแคลนน้ำเพื่อการเกษตร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สรุปสถานการณ์ภัยแล้งจังหวัดลำพูน 2563</dc:title>
  <dc:creator>user</dc:creator>
  <cp:lastModifiedBy>user</cp:lastModifiedBy>
  <cp:revision>7</cp:revision>
  <dcterms:created xsi:type="dcterms:W3CDTF">2020-02-18T09:11:15Z</dcterms:created>
  <dcterms:modified xsi:type="dcterms:W3CDTF">2020-02-18T10:01:01Z</dcterms:modified>
</cp:coreProperties>
</file>